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4" r:id="rId1"/>
    <p:sldMasterId id="2147484150" r:id="rId2"/>
    <p:sldMasterId id="2147484158" r:id="rId3"/>
    <p:sldMasterId id="2147484173" r:id="rId4"/>
    <p:sldMasterId id="2147484189" r:id="rId5"/>
    <p:sldMasterId id="2147484204" r:id="rId6"/>
    <p:sldMasterId id="2147484219" r:id="rId7"/>
    <p:sldMasterId id="2147484234" r:id="rId8"/>
    <p:sldMasterId id="2147484249" r:id="rId9"/>
    <p:sldMasterId id="2147484265" r:id="rId10"/>
    <p:sldMasterId id="2147484279" r:id="rId11"/>
    <p:sldMasterId id="2147484293" r:id="rId12"/>
    <p:sldMasterId id="2147484307" r:id="rId13"/>
    <p:sldMasterId id="2147484321" r:id="rId14"/>
  </p:sldMasterIdLst>
  <p:notesMasterIdLst>
    <p:notesMasterId r:id="rId32"/>
  </p:notesMasterIdLst>
  <p:handoutMasterIdLst>
    <p:handoutMasterId r:id="rId33"/>
  </p:handoutMasterIdLst>
  <p:sldIdLst>
    <p:sldId id="422" r:id="rId15"/>
    <p:sldId id="432" r:id="rId16"/>
    <p:sldId id="446" r:id="rId17"/>
    <p:sldId id="434" r:id="rId18"/>
    <p:sldId id="435" r:id="rId19"/>
    <p:sldId id="436" r:id="rId20"/>
    <p:sldId id="447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23" r:id="rId31"/>
  </p:sldIdLst>
  <p:sldSz cx="12192000" cy="6858000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0066CC"/>
    <a:srgbClr val="0000FF"/>
    <a:srgbClr val="AD403D"/>
    <a:srgbClr val="FFFF99"/>
    <a:srgbClr val="33CCCC"/>
    <a:srgbClr val="CCECFF"/>
    <a:srgbClr val="9AB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3" autoAdjust="0"/>
    <p:restoredTop sz="95540" autoAdjust="0"/>
  </p:normalViewPr>
  <p:slideViewPr>
    <p:cSldViewPr>
      <p:cViewPr varScale="1">
        <p:scale>
          <a:sx n="111" d="100"/>
          <a:sy n="111" d="100"/>
        </p:scale>
        <p:origin x="22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217056963640677E-2"/>
          <c:w val="0.92508356736594999"/>
          <c:h val="0.84098951467854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2023 год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9015812236403991E-3"/>
                  <c:y val="-4.59220747244300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61E298-FADA-4F1F-8D6F-A471F971500A}" type="VALUE">
                      <a:rPr lang="en-US" sz="2400"/>
                      <a:pPr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31-4928-BF7A-10A9E22E9FA9}"/>
                </c:ext>
                <c:ext xmlns:c15="http://schemas.microsoft.com/office/drawing/2012/chart" uri="{CE6537A1-D6FC-4f65-9D91-7224C49458BB}">
                  <c15:layout>
                    <c:manualLayout>
                      <c:w val="0.10094031970810086"/>
                      <c:h val="9.842130904373988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428049280275343E-2"/>
                  <c:y val="-4.9434259556745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31-4928-BF7A-10A9E22E9FA9}"/>
                </c:ext>
                <c:ext xmlns:c15="http://schemas.microsoft.com/office/drawing/2012/chart" uri="{CE6537A1-D6FC-4f65-9D91-7224C49458BB}">
                  <c15:layout>
                    <c:manualLayout>
                      <c:w val="7.1386471909937105E-2"/>
                      <c:h val="9.589418743262760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0873164869842071E-3"/>
                  <c:y val="-3.556343725251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31-4928-BF7A-10A9E22E9FA9}"/>
                </c:ext>
                <c:ext xmlns:c15="http://schemas.microsoft.com/office/drawing/2012/chart" uri="{CE6537A1-D6FC-4f65-9D91-7224C49458BB}">
                  <c15:layout>
                    <c:manualLayout>
                      <c:w val="4.3591205632659925E-2"/>
                      <c:h val="7.937872220514793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235470756246044E-3"/>
                  <c:y val="-4.785305258561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31-4928-BF7A-10A9E22E9FA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обжаловано в досудебном порядке</c:v>
                </c:pt>
                <c:pt idx="1">
                  <c:v>Жалобы по налоговым спорам</c:v>
                </c:pt>
                <c:pt idx="2">
                  <c:v>Жалобы по госрегистрации</c:v>
                </c:pt>
                <c:pt idx="3">
                  <c:v>Жалобы на иные неналоговые споры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264</c:v>
                </c:pt>
                <c:pt idx="1">
                  <c:v>246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31-4928-BF7A-10A9E22E9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20824"/>
        <c:axId val="129821608"/>
        <c:axId val="0"/>
      </c:bar3DChart>
      <c:catAx>
        <c:axId val="12982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821608"/>
        <c:crosses val="autoZero"/>
        <c:auto val="1"/>
        <c:lblAlgn val="ctr"/>
        <c:lblOffset val="100"/>
        <c:noMultiLvlLbl val="0"/>
      </c:catAx>
      <c:valAx>
        <c:axId val="129821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8208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CEC1B-BBEC-4613-AB43-767AF76072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77040AA-0610-404E-95D3-20474CFEF05F}">
      <dgm:prSet phldrT="[Текст]" custT="1"/>
      <dgm:spPr>
        <a:ln w="28575">
          <a:solidFill>
            <a:schemeClr val="accent1"/>
          </a:solidFill>
        </a:ln>
      </dgm:spPr>
      <dgm:t>
        <a:bodyPr anchor="ctr"/>
        <a:lstStyle/>
        <a:p>
          <a:pPr algn="ctr"/>
          <a:endParaRPr lang="ru-RU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algn="just"/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Фамилия, имя, отчество и место жительства физического лица, подающего жалобу, или наименование и адрес организации, подающей жалобу</a:t>
          </a:r>
          <a:endParaRPr lang="ru-RU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algn="ctr"/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A5B4FF-2B7C-4D01-9351-800E08D27DB2}" type="parTrans" cxnId="{C9ABCA34-4E19-45E9-AB87-44E448DCC185}">
      <dgm:prSet/>
      <dgm:spPr/>
      <dgm:t>
        <a:bodyPr/>
        <a:lstStyle/>
        <a:p>
          <a:endParaRPr lang="ru-RU"/>
        </a:p>
      </dgm:t>
    </dgm:pt>
    <dgm:pt modelId="{D28F2C4B-3B36-4698-83E6-CBA5CC2BF437}" type="sibTrans" cxnId="{C9ABCA34-4E19-45E9-AB87-44E448DCC185}">
      <dgm:prSet/>
      <dgm:spPr/>
      <dgm:t>
        <a:bodyPr/>
        <a:lstStyle/>
        <a:p>
          <a:endParaRPr lang="ru-RU"/>
        </a:p>
      </dgm:t>
    </dgm:pt>
    <dgm:pt modelId="{5BFE0D87-4699-4234-86C3-E4001BEA669E}">
      <dgm:prSet custT="1"/>
      <dgm:spPr>
        <a:ln w="28575">
          <a:solidFill>
            <a:schemeClr val="accent1"/>
          </a:solidFill>
        </a:ln>
      </dgm:spPr>
      <dgm:t>
        <a:bodyPr anchor="ctr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solidFill>
              <a:prstClr val="black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Основания, по которым лицо, подающее жалобу, считает, что его права нарушены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A7BD4B-96B1-4BC4-9353-F58360CF97F1}" type="parTrans" cxnId="{EEFE8386-C0F5-49F0-8804-D433C3C66FF3}">
      <dgm:prSet/>
      <dgm:spPr/>
      <dgm:t>
        <a:bodyPr/>
        <a:lstStyle/>
        <a:p>
          <a:endParaRPr lang="ru-RU"/>
        </a:p>
      </dgm:t>
    </dgm:pt>
    <dgm:pt modelId="{B28252AC-663E-4E2F-82B4-E9BE154CA336}" type="sibTrans" cxnId="{EEFE8386-C0F5-49F0-8804-D433C3C66FF3}">
      <dgm:prSet/>
      <dgm:spPr/>
      <dgm:t>
        <a:bodyPr/>
        <a:lstStyle/>
        <a:p>
          <a:endParaRPr lang="ru-RU"/>
        </a:p>
      </dgm:t>
    </dgm:pt>
    <dgm:pt modelId="{D34B8D12-1730-4236-B42E-693E86079570}">
      <dgm:prSet phldrT="[Текст]" custT="1"/>
      <dgm:spPr>
        <a:ln w="28575">
          <a:solidFill>
            <a:schemeClr val="accent1"/>
          </a:solidFill>
        </a:ln>
      </dgm:spPr>
      <dgm:t>
        <a:bodyPr anchor="ctr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solidFill>
              <a:prstClr val="black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Наименование налогового органа, акт ненормативного характера которого, действия или бездействие должностных лиц которого обжалуются</a:t>
          </a:r>
        </a:p>
        <a:p>
          <a:pPr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CDF5D-084C-4914-9858-9D77B0AC967E}" type="sibTrans" cxnId="{CE7DC829-4657-4442-96FC-B6F8CE4597C8}">
      <dgm:prSet/>
      <dgm:spPr/>
      <dgm:t>
        <a:bodyPr/>
        <a:lstStyle/>
        <a:p>
          <a:endParaRPr lang="ru-RU"/>
        </a:p>
      </dgm:t>
    </dgm:pt>
    <dgm:pt modelId="{9791B2A4-9970-41B9-8ADD-C4B127259BB6}" type="parTrans" cxnId="{CE7DC829-4657-4442-96FC-B6F8CE4597C8}">
      <dgm:prSet/>
      <dgm:spPr/>
      <dgm:t>
        <a:bodyPr/>
        <a:lstStyle/>
        <a:p>
          <a:endParaRPr lang="ru-RU"/>
        </a:p>
      </dgm:t>
    </dgm:pt>
    <dgm:pt modelId="{14DB242B-D54E-4A9A-94BA-5271A3B6358A}">
      <dgm:prSet phldrT="[Текст]" custT="1"/>
      <dgm:spPr>
        <a:ln w="28575">
          <a:solidFill>
            <a:schemeClr val="accent1"/>
          </a:solidFill>
        </a:ln>
      </dgm:spPr>
      <dgm:t>
        <a:bodyPr/>
        <a:lstStyle/>
        <a:p>
          <a:pPr algn="just"/>
          <a:r>
            <a:rPr lang="ru-RU" sz="2000" b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Требования лица, подающего жалобу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2DC74AD-259C-4784-833D-29B9E1E34907}" type="sibTrans" cxnId="{DDD8E9EB-8F2D-4676-8206-654C1CD56136}">
      <dgm:prSet/>
      <dgm:spPr/>
      <dgm:t>
        <a:bodyPr/>
        <a:lstStyle/>
        <a:p>
          <a:endParaRPr lang="ru-RU"/>
        </a:p>
      </dgm:t>
    </dgm:pt>
    <dgm:pt modelId="{BDB76087-68B4-472B-94AE-A9138372F8F7}" type="parTrans" cxnId="{DDD8E9EB-8F2D-4676-8206-654C1CD56136}">
      <dgm:prSet/>
      <dgm:spPr/>
      <dgm:t>
        <a:bodyPr/>
        <a:lstStyle/>
        <a:p>
          <a:endParaRPr lang="ru-RU"/>
        </a:p>
      </dgm:t>
    </dgm:pt>
    <dgm:pt modelId="{5BFAF6C1-2B2D-4A98-BC6B-DE63DF527F5E}">
      <dgm:prSet phldrT="[Текст]" custT="1"/>
      <dgm:spPr>
        <a:ln w="28575">
          <a:solidFill>
            <a:schemeClr val="accent1"/>
          </a:solidFill>
        </a:ln>
      </dgm:spPr>
      <dgm:t>
        <a:bodyPr anchor="b"/>
        <a:lstStyle/>
        <a:p>
          <a:pPr algn="l"/>
          <a:endParaRPr lang="ru-RU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algn="just"/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Обжалуемые акт налогового органа ненормативного характера, действия или бездействие его должностных лиц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CC2309-3E68-4482-87CF-9002ED5BC4B6}" type="parTrans" cxnId="{1348BEB7-BDA1-410D-A406-1CBCC6F09129}">
      <dgm:prSet/>
      <dgm:spPr/>
      <dgm:t>
        <a:bodyPr/>
        <a:lstStyle/>
        <a:p>
          <a:endParaRPr lang="ru-RU"/>
        </a:p>
      </dgm:t>
    </dgm:pt>
    <dgm:pt modelId="{5EE97196-AC6D-4278-846A-F9D76118625B}" type="sibTrans" cxnId="{1348BEB7-BDA1-410D-A406-1CBCC6F09129}">
      <dgm:prSet/>
      <dgm:spPr/>
      <dgm:t>
        <a:bodyPr/>
        <a:lstStyle/>
        <a:p>
          <a:endParaRPr lang="ru-RU"/>
        </a:p>
      </dgm:t>
    </dgm:pt>
    <dgm:pt modelId="{818832B2-ACE2-4460-8208-D076440D0713}" type="pres">
      <dgm:prSet presAssocID="{966CEC1B-BBEC-4613-AB43-767AF76072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60D8A6-4E3B-4284-AA0F-DB0331E60F55}" type="pres">
      <dgm:prSet presAssocID="{966CEC1B-BBEC-4613-AB43-767AF7607239}" presName="Name1" presStyleCnt="0"/>
      <dgm:spPr/>
      <dgm:t>
        <a:bodyPr/>
        <a:lstStyle/>
        <a:p>
          <a:endParaRPr lang="ru-RU"/>
        </a:p>
      </dgm:t>
    </dgm:pt>
    <dgm:pt modelId="{C484DF89-8EF3-4E13-98A3-7BF2185816BE}" type="pres">
      <dgm:prSet presAssocID="{966CEC1B-BBEC-4613-AB43-767AF7607239}" presName="cycle" presStyleCnt="0"/>
      <dgm:spPr/>
      <dgm:t>
        <a:bodyPr/>
        <a:lstStyle/>
        <a:p>
          <a:endParaRPr lang="ru-RU"/>
        </a:p>
      </dgm:t>
    </dgm:pt>
    <dgm:pt modelId="{7C738EE2-9633-434A-B702-44AF7C908D48}" type="pres">
      <dgm:prSet presAssocID="{966CEC1B-BBEC-4613-AB43-767AF7607239}" presName="srcNode" presStyleLbl="node1" presStyleIdx="0" presStyleCnt="5"/>
      <dgm:spPr/>
      <dgm:t>
        <a:bodyPr/>
        <a:lstStyle/>
        <a:p>
          <a:endParaRPr lang="ru-RU"/>
        </a:p>
      </dgm:t>
    </dgm:pt>
    <dgm:pt modelId="{7861A79D-0BE0-4B03-9956-23C64D061DFB}" type="pres">
      <dgm:prSet presAssocID="{966CEC1B-BBEC-4613-AB43-767AF7607239}" presName="conn" presStyleLbl="parChTrans1D2" presStyleIdx="0" presStyleCnt="1" custLinFactNeighborX="471" custLinFactNeighborY="352"/>
      <dgm:spPr/>
      <dgm:t>
        <a:bodyPr/>
        <a:lstStyle/>
        <a:p>
          <a:endParaRPr lang="ru-RU"/>
        </a:p>
      </dgm:t>
    </dgm:pt>
    <dgm:pt modelId="{257516A2-65B5-4A7E-95B3-93A2E4E0D355}" type="pres">
      <dgm:prSet presAssocID="{966CEC1B-BBEC-4613-AB43-767AF7607239}" presName="extraNode" presStyleLbl="node1" presStyleIdx="0" presStyleCnt="5"/>
      <dgm:spPr/>
      <dgm:t>
        <a:bodyPr/>
        <a:lstStyle/>
        <a:p>
          <a:endParaRPr lang="ru-RU"/>
        </a:p>
      </dgm:t>
    </dgm:pt>
    <dgm:pt modelId="{E111CCC8-20B7-4346-B2B2-B6426E60673D}" type="pres">
      <dgm:prSet presAssocID="{966CEC1B-BBEC-4613-AB43-767AF7607239}" presName="dstNode" presStyleLbl="node1" presStyleIdx="0" presStyleCnt="5"/>
      <dgm:spPr/>
      <dgm:t>
        <a:bodyPr/>
        <a:lstStyle/>
        <a:p>
          <a:endParaRPr lang="ru-RU"/>
        </a:p>
      </dgm:t>
    </dgm:pt>
    <dgm:pt modelId="{F37E943C-C293-48EC-90A0-107D44EDBFCA}" type="pres">
      <dgm:prSet presAssocID="{277040AA-0610-404E-95D3-20474CFEF05F}" presName="text_1" presStyleLbl="node1" presStyleIdx="0" presStyleCnt="5" custAng="0" custScaleX="102562" custScaleY="99431" custLinFactNeighborX="1028" custLinFactNeighborY="-28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2D00E-9CC9-4BFE-9E6E-4EACFB6D53A4}" type="pres">
      <dgm:prSet presAssocID="{277040AA-0610-404E-95D3-20474CFEF05F}" presName="accent_1" presStyleCnt="0"/>
      <dgm:spPr/>
      <dgm:t>
        <a:bodyPr/>
        <a:lstStyle/>
        <a:p>
          <a:endParaRPr lang="ru-RU"/>
        </a:p>
      </dgm:t>
    </dgm:pt>
    <dgm:pt modelId="{056986C8-68E7-4076-A07E-AED83F308AF4}" type="pres">
      <dgm:prSet presAssocID="{277040AA-0610-404E-95D3-20474CFEF05F}" presName="accentRepeatNode" presStyleLbl="solidFgAcc1" presStyleIdx="0" presStyleCnt="5" custScaleX="63642" custScaleY="64603" custLinFactNeighborX="-20333" custLinFactNeighborY="-22081"/>
      <dgm:spPr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B459B6C0-E950-4854-87C7-E4E1DB5EADAE}" type="pres">
      <dgm:prSet presAssocID="{5BFAF6C1-2B2D-4A98-BC6B-DE63DF527F5E}" presName="text_2" presStyleLbl="node1" presStyleIdx="1" presStyleCnt="5" custAng="0" custScaleX="102061" custScaleY="91175" custLinFactNeighborX="1028" custLinFactNeighborY="-28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27E2-9958-4D0D-A82A-02C9DD10F9C9}" type="pres">
      <dgm:prSet presAssocID="{5BFAF6C1-2B2D-4A98-BC6B-DE63DF527F5E}" presName="accent_2" presStyleCnt="0"/>
      <dgm:spPr/>
    </dgm:pt>
    <dgm:pt modelId="{FF4EACEE-8269-462C-ABAD-11CC773E468A}" type="pres">
      <dgm:prSet presAssocID="{5BFAF6C1-2B2D-4A98-BC6B-DE63DF527F5E}" presName="accentRepeatNode" presStyleLbl="solidFgAcc1" presStyleIdx="1" presStyleCnt="5" custScaleX="27130" custScaleY="48815" custLinFactY="100000" custLinFactNeighborX="-1401" custLinFactNeighborY="151002"/>
      <dgm:spPr/>
    </dgm:pt>
    <dgm:pt modelId="{1E3C5C60-6D49-4688-BE79-AF9D4E56611A}" type="pres">
      <dgm:prSet presAssocID="{D34B8D12-1730-4236-B42E-693E86079570}" presName="text_3" presStyleLbl="node1" presStyleIdx="2" presStyleCnt="5" custScaleX="102804" custScaleY="128708" custLinFactNeighborX="-311" custLinFactNeighborY="-17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1AF47-4DA0-4619-B186-CC9A63DE099B}" type="pres">
      <dgm:prSet presAssocID="{D34B8D12-1730-4236-B42E-693E86079570}" presName="accent_3" presStyleCnt="0"/>
      <dgm:spPr/>
    </dgm:pt>
    <dgm:pt modelId="{1234F20C-4F80-4A47-9A2B-7358CB5969A8}" type="pres">
      <dgm:prSet presAssocID="{D34B8D12-1730-4236-B42E-693E86079570}" presName="accentRepeatNode" presStyleLbl="solidFgAcc1" presStyleIdx="2" presStyleCnt="5" custScaleX="27884" custScaleY="45105" custLinFactY="100000" custLinFactNeighborX="89301" custLinFactNeighborY="140083"/>
      <dgm:spPr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B7D78820-3CCF-4B3D-A7B7-DF098E4618AE}" type="pres">
      <dgm:prSet presAssocID="{5BFE0D87-4699-4234-86C3-E4001BEA669E}" presName="text_4" presStyleLbl="node1" presStyleIdx="3" presStyleCnt="5" custScaleX="103237" custScaleY="97302" custLinFactNeighborX="69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1DDEE-B433-4F13-A199-57540F851D98}" type="pres">
      <dgm:prSet presAssocID="{5BFE0D87-4699-4234-86C3-E4001BEA669E}" presName="accent_4" presStyleCnt="0"/>
      <dgm:spPr/>
    </dgm:pt>
    <dgm:pt modelId="{9F1CEA8E-9B0E-4670-B7A6-00003AC0DD73}" type="pres">
      <dgm:prSet presAssocID="{5BFE0D87-4699-4234-86C3-E4001BEA669E}" presName="accentRepeatNode" presStyleLbl="solidFgAcc1" presStyleIdx="3" presStyleCnt="5" custScaleX="89966" custScaleY="85846" custLinFactNeighborX="-8550" custLinFactNeighborY="3462"/>
      <dgm:spPr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A35CD92-32E1-46E1-8D2E-D316572973E8}" type="pres">
      <dgm:prSet presAssocID="{14DB242B-D54E-4A9A-94BA-5271A3B6358A}" presName="text_5" presStyleLbl="node1" presStyleIdx="4" presStyleCnt="5" custScaleX="99175" custScaleY="91940" custLinFactNeighborX="1756" custLinFactNeighborY="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B88BC-7348-49D7-A108-D15C05E96FC1}" type="pres">
      <dgm:prSet presAssocID="{14DB242B-D54E-4A9A-94BA-5271A3B6358A}" presName="accent_5" presStyleCnt="0"/>
      <dgm:spPr/>
    </dgm:pt>
    <dgm:pt modelId="{397894D7-4454-4A2D-B021-52A7E5BE92E7}" type="pres">
      <dgm:prSet presAssocID="{14DB242B-D54E-4A9A-94BA-5271A3B6358A}" presName="accentRepeatNode" presStyleLbl="solidFgAcc1" presStyleIdx="4" presStyleCnt="5" custScaleX="81083" custScaleY="78562" custLinFactY="-181718" custLinFactNeighborX="40263" custLinFactNeighborY="-200000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</dgm:ptLst>
  <dgm:cxnLst>
    <dgm:cxn modelId="{7AD1A506-D1EB-4A33-B733-B3415D0F11AB}" type="presOf" srcId="{966CEC1B-BBEC-4613-AB43-767AF7607239}" destId="{818832B2-ACE2-4460-8208-D076440D0713}" srcOrd="0" destOrd="0" presId="urn:microsoft.com/office/officeart/2008/layout/VerticalCurvedList"/>
    <dgm:cxn modelId="{A498B0FB-8E36-459C-A780-18541540173D}" type="presOf" srcId="{D28F2C4B-3B36-4698-83E6-CBA5CC2BF437}" destId="{7861A79D-0BE0-4B03-9956-23C64D061DFB}" srcOrd="0" destOrd="0" presId="urn:microsoft.com/office/officeart/2008/layout/VerticalCurvedList"/>
    <dgm:cxn modelId="{C9ABCA34-4E19-45E9-AB87-44E448DCC185}" srcId="{966CEC1B-BBEC-4613-AB43-767AF7607239}" destId="{277040AA-0610-404E-95D3-20474CFEF05F}" srcOrd="0" destOrd="0" parTransId="{30A5B4FF-2B7C-4D01-9351-800E08D27DB2}" sibTransId="{D28F2C4B-3B36-4698-83E6-CBA5CC2BF437}"/>
    <dgm:cxn modelId="{75757D03-B4FD-4480-878E-71FF68F31162}" type="presOf" srcId="{14DB242B-D54E-4A9A-94BA-5271A3B6358A}" destId="{2A35CD92-32E1-46E1-8D2E-D316572973E8}" srcOrd="0" destOrd="0" presId="urn:microsoft.com/office/officeart/2008/layout/VerticalCurvedList"/>
    <dgm:cxn modelId="{EEFE8386-C0F5-49F0-8804-D433C3C66FF3}" srcId="{966CEC1B-BBEC-4613-AB43-767AF7607239}" destId="{5BFE0D87-4699-4234-86C3-E4001BEA669E}" srcOrd="3" destOrd="0" parTransId="{92A7BD4B-96B1-4BC4-9353-F58360CF97F1}" sibTransId="{B28252AC-663E-4E2F-82B4-E9BE154CA336}"/>
    <dgm:cxn modelId="{9A86CE08-DADB-4D23-AEC0-0D5482C9EAFC}" type="presOf" srcId="{5BFE0D87-4699-4234-86C3-E4001BEA669E}" destId="{B7D78820-3CCF-4B3D-A7B7-DF098E4618AE}" srcOrd="0" destOrd="0" presId="urn:microsoft.com/office/officeart/2008/layout/VerticalCurvedList"/>
    <dgm:cxn modelId="{7DDF4B15-B686-4F92-BD1F-43B6446F024E}" type="presOf" srcId="{277040AA-0610-404E-95D3-20474CFEF05F}" destId="{F37E943C-C293-48EC-90A0-107D44EDBFCA}" srcOrd="0" destOrd="0" presId="urn:microsoft.com/office/officeart/2008/layout/VerticalCurvedList"/>
    <dgm:cxn modelId="{1348BEB7-BDA1-410D-A406-1CBCC6F09129}" srcId="{966CEC1B-BBEC-4613-AB43-767AF7607239}" destId="{5BFAF6C1-2B2D-4A98-BC6B-DE63DF527F5E}" srcOrd="1" destOrd="0" parTransId="{BACC2309-3E68-4482-87CF-9002ED5BC4B6}" sibTransId="{5EE97196-AC6D-4278-846A-F9D76118625B}"/>
    <dgm:cxn modelId="{DDD8E9EB-8F2D-4676-8206-654C1CD56136}" srcId="{966CEC1B-BBEC-4613-AB43-767AF7607239}" destId="{14DB242B-D54E-4A9A-94BA-5271A3B6358A}" srcOrd="4" destOrd="0" parTransId="{BDB76087-68B4-472B-94AE-A9138372F8F7}" sibTransId="{22DC74AD-259C-4784-833D-29B9E1E34907}"/>
    <dgm:cxn modelId="{F59C811F-46AC-432D-B271-86558A116C05}" type="presOf" srcId="{5BFAF6C1-2B2D-4A98-BC6B-DE63DF527F5E}" destId="{B459B6C0-E950-4854-87C7-E4E1DB5EADAE}" srcOrd="0" destOrd="0" presId="urn:microsoft.com/office/officeart/2008/layout/VerticalCurvedList"/>
    <dgm:cxn modelId="{1FD633D5-50BB-47FA-9848-FE3F2B04E5DC}" type="presOf" srcId="{D34B8D12-1730-4236-B42E-693E86079570}" destId="{1E3C5C60-6D49-4688-BE79-AF9D4E56611A}" srcOrd="0" destOrd="0" presId="urn:microsoft.com/office/officeart/2008/layout/VerticalCurvedList"/>
    <dgm:cxn modelId="{CE7DC829-4657-4442-96FC-B6F8CE4597C8}" srcId="{966CEC1B-BBEC-4613-AB43-767AF7607239}" destId="{D34B8D12-1730-4236-B42E-693E86079570}" srcOrd="2" destOrd="0" parTransId="{9791B2A4-9970-41B9-8ADD-C4B127259BB6}" sibTransId="{4E5CDF5D-084C-4914-9858-9D77B0AC967E}"/>
    <dgm:cxn modelId="{C11ABC3D-7FC5-4919-816E-B2A2E3171835}" type="presParOf" srcId="{818832B2-ACE2-4460-8208-D076440D0713}" destId="{DF60D8A6-4E3B-4284-AA0F-DB0331E60F55}" srcOrd="0" destOrd="0" presId="urn:microsoft.com/office/officeart/2008/layout/VerticalCurvedList"/>
    <dgm:cxn modelId="{2A805AC1-2311-457F-8CFF-EA36647644CE}" type="presParOf" srcId="{DF60D8A6-4E3B-4284-AA0F-DB0331E60F55}" destId="{C484DF89-8EF3-4E13-98A3-7BF2185816BE}" srcOrd="0" destOrd="0" presId="urn:microsoft.com/office/officeart/2008/layout/VerticalCurvedList"/>
    <dgm:cxn modelId="{D64A8551-CCA6-49C9-9E16-E04768152FB7}" type="presParOf" srcId="{C484DF89-8EF3-4E13-98A3-7BF2185816BE}" destId="{7C738EE2-9633-434A-B702-44AF7C908D48}" srcOrd="0" destOrd="0" presId="urn:microsoft.com/office/officeart/2008/layout/VerticalCurvedList"/>
    <dgm:cxn modelId="{8CE4CC1D-B8C2-46E5-97D9-33F17685AADF}" type="presParOf" srcId="{C484DF89-8EF3-4E13-98A3-7BF2185816BE}" destId="{7861A79D-0BE0-4B03-9956-23C64D061DFB}" srcOrd="1" destOrd="0" presId="urn:microsoft.com/office/officeart/2008/layout/VerticalCurvedList"/>
    <dgm:cxn modelId="{90581E43-5BDD-4C82-95A6-FC9F95C5B7EC}" type="presParOf" srcId="{C484DF89-8EF3-4E13-98A3-7BF2185816BE}" destId="{257516A2-65B5-4A7E-95B3-93A2E4E0D355}" srcOrd="2" destOrd="0" presId="urn:microsoft.com/office/officeart/2008/layout/VerticalCurvedList"/>
    <dgm:cxn modelId="{E6CC7BE7-705A-4830-82D4-BF4A8406AE16}" type="presParOf" srcId="{C484DF89-8EF3-4E13-98A3-7BF2185816BE}" destId="{E111CCC8-20B7-4346-B2B2-B6426E60673D}" srcOrd="3" destOrd="0" presId="urn:microsoft.com/office/officeart/2008/layout/VerticalCurvedList"/>
    <dgm:cxn modelId="{D3ABA299-E789-4402-9BB0-0E064A649BD5}" type="presParOf" srcId="{DF60D8A6-4E3B-4284-AA0F-DB0331E60F55}" destId="{F37E943C-C293-48EC-90A0-107D44EDBFCA}" srcOrd="1" destOrd="0" presId="urn:microsoft.com/office/officeart/2008/layout/VerticalCurvedList"/>
    <dgm:cxn modelId="{07BC6E28-3BBB-4057-ADC8-5FE2563E8296}" type="presParOf" srcId="{DF60D8A6-4E3B-4284-AA0F-DB0331E60F55}" destId="{0062D00E-9CC9-4BFE-9E6E-4EACFB6D53A4}" srcOrd="2" destOrd="0" presId="urn:microsoft.com/office/officeart/2008/layout/VerticalCurvedList"/>
    <dgm:cxn modelId="{400F7088-4884-415E-BE92-928351087F76}" type="presParOf" srcId="{0062D00E-9CC9-4BFE-9E6E-4EACFB6D53A4}" destId="{056986C8-68E7-4076-A07E-AED83F308AF4}" srcOrd="0" destOrd="0" presId="urn:microsoft.com/office/officeart/2008/layout/VerticalCurvedList"/>
    <dgm:cxn modelId="{2FAAF527-15A0-42CB-B8D3-7C5777627BDB}" type="presParOf" srcId="{DF60D8A6-4E3B-4284-AA0F-DB0331E60F55}" destId="{B459B6C0-E950-4854-87C7-E4E1DB5EADAE}" srcOrd="3" destOrd="0" presId="urn:microsoft.com/office/officeart/2008/layout/VerticalCurvedList"/>
    <dgm:cxn modelId="{3DBC094C-116E-4EA1-BD1A-154372988589}" type="presParOf" srcId="{DF60D8A6-4E3B-4284-AA0F-DB0331E60F55}" destId="{358327E2-9958-4D0D-A82A-02C9DD10F9C9}" srcOrd="4" destOrd="0" presId="urn:microsoft.com/office/officeart/2008/layout/VerticalCurvedList"/>
    <dgm:cxn modelId="{9F418876-6E4F-404F-AC1A-36981293E6B3}" type="presParOf" srcId="{358327E2-9958-4D0D-A82A-02C9DD10F9C9}" destId="{FF4EACEE-8269-462C-ABAD-11CC773E468A}" srcOrd="0" destOrd="0" presId="urn:microsoft.com/office/officeart/2008/layout/VerticalCurvedList"/>
    <dgm:cxn modelId="{878A74B3-7C3A-49DE-BF51-C26F27DA6FE3}" type="presParOf" srcId="{DF60D8A6-4E3B-4284-AA0F-DB0331E60F55}" destId="{1E3C5C60-6D49-4688-BE79-AF9D4E56611A}" srcOrd="5" destOrd="0" presId="urn:microsoft.com/office/officeart/2008/layout/VerticalCurvedList"/>
    <dgm:cxn modelId="{4128FA4D-9803-4E14-B4B0-C5015D913DDB}" type="presParOf" srcId="{DF60D8A6-4E3B-4284-AA0F-DB0331E60F55}" destId="{4B31AF47-4DA0-4619-B186-CC9A63DE099B}" srcOrd="6" destOrd="0" presId="urn:microsoft.com/office/officeart/2008/layout/VerticalCurvedList"/>
    <dgm:cxn modelId="{9C6AF886-425B-48C5-B02D-0B398EC43D5F}" type="presParOf" srcId="{4B31AF47-4DA0-4619-B186-CC9A63DE099B}" destId="{1234F20C-4F80-4A47-9A2B-7358CB5969A8}" srcOrd="0" destOrd="0" presId="urn:microsoft.com/office/officeart/2008/layout/VerticalCurvedList"/>
    <dgm:cxn modelId="{1CE263B9-9303-411E-985B-5AD97017BF27}" type="presParOf" srcId="{DF60D8A6-4E3B-4284-AA0F-DB0331E60F55}" destId="{B7D78820-3CCF-4B3D-A7B7-DF098E4618AE}" srcOrd="7" destOrd="0" presId="urn:microsoft.com/office/officeart/2008/layout/VerticalCurvedList"/>
    <dgm:cxn modelId="{17C5558B-C63A-416D-A3AE-FCBE69F27BD0}" type="presParOf" srcId="{DF60D8A6-4E3B-4284-AA0F-DB0331E60F55}" destId="{6581DDEE-B433-4F13-A199-57540F851D98}" srcOrd="8" destOrd="0" presId="urn:microsoft.com/office/officeart/2008/layout/VerticalCurvedList"/>
    <dgm:cxn modelId="{EC85CBB9-AA5B-4464-BA4D-5AD2EECFB0FA}" type="presParOf" srcId="{6581DDEE-B433-4F13-A199-57540F851D98}" destId="{9F1CEA8E-9B0E-4670-B7A6-00003AC0DD73}" srcOrd="0" destOrd="0" presId="urn:microsoft.com/office/officeart/2008/layout/VerticalCurvedList"/>
    <dgm:cxn modelId="{C7B5385C-A36B-4C97-9548-D2385DCFBCBA}" type="presParOf" srcId="{DF60D8A6-4E3B-4284-AA0F-DB0331E60F55}" destId="{2A35CD92-32E1-46E1-8D2E-D316572973E8}" srcOrd="9" destOrd="0" presId="urn:microsoft.com/office/officeart/2008/layout/VerticalCurvedList"/>
    <dgm:cxn modelId="{4F1B878F-613A-4E9B-9D93-09B6CF321D04}" type="presParOf" srcId="{DF60D8A6-4E3B-4284-AA0F-DB0331E60F55}" destId="{C7AB88BC-7348-49D7-A108-D15C05E96FC1}" srcOrd="10" destOrd="0" presId="urn:microsoft.com/office/officeart/2008/layout/VerticalCurvedList"/>
    <dgm:cxn modelId="{E8CFD370-F732-4A7C-A09A-517A14757572}" type="presParOf" srcId="{C7AB88BC-7348-49D7-A108-D15C05E96FC1}" destId="{397894D7-4454-4A2D-B021-52A7E5BE92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4C7E4-0897-481F-A9D2-78D90702F5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D36941-61C9-4EBA-97E5-7168BFE310D8}">
      <dgm:prSet phldrT="[Текст]" custT="1"/>
      <dgm:spPr>
        <a:xfrm rot="5400000">
          <a:off x="5152210" y="-3514936"/>
          <a:ext cx="860948" cy="8077489"/>
        </a:xfrm>
        <a:solidFill>
          <a:srgbClr val="C0504D">
            <a:lumMod val="20000"/>
            <a:lumOff val="80000"/>
          </a:srgbClr>
        </a:solidFill>
        <a:ln w="25400" cap="flat" cmpd="sng" algn="ctr">
          <a:solidFill>
            <a:srgbClr val="0033CC"/>
          </a:solidFill>
          <a:prstDash val="solid"/>
        </a:ln>
        <a:effectLst/>
      </dgm:spPr>
      <dgm:t>
        <a:bodyPr/>
        <a:lstStyle/>
        <a:p>
          <a:r>
            <a:rPr lang="ru-RU" altLang="ru-RU" sz="2200" b="1" dirty="0" smtClean="0">
              <a:solidFill>
                <a:srgbClr val="0066CC"/>
              </a:solidFill>
              <a:latin typeface="Calibri"/>
              <a:ea typeface="+mn-ea"/>
              <a:cs typeface="+mn-cs"/>
            </a:rPr>
            <a:t>на решение о привлечении к налоговой ответственности , вынесенное в порядке статьи 101 НК РФ – в течение одного месяца со дня получения жалобы</a:t>
          </a:r>
          <a:endParaRPr lang="ru-RU" sz="2200" b="1" dirty="0">
            <a:solidFill>
              <a:srgbClr val="0066CC"/>
            </a:solidFill>
            <a:latin typeface="Calibri"/>
            <a:ea typeface="+mn-ea"/>
            <a:cs typeface="+mn-cs"/>
          </a:endParaRPr>
        </a:p>
      </dgm:t>
    </dgm:pt>
    <dgm:pt modelId="{52729CCC-0E40-40FA-B7CF-6C852C9D5D90}" type="parTrans" cxnId="{91D963D9-B567-47C2-9F12-1B5F227DAEA3}">
      <dgm:prSet/>
      <dgm:spPr/>
      <dgm:t>
        <a:bodyPr/>
        <a:lstStyle/>
        <a:p>
          <a:endParaRPr lang="ru-RU" sz="1400"/>
        </a:p>
      </dgm:t>
    </dgm:pt>
    <dgm:pt modelId="{4637E79E-5552-477E-B285-526B0656E9FB}" type="sibTrans" cxnId="{91D963D9-B567-47C2-9F12-1B5F227DAEA3}">
      <dgm:prSet/>
      <dgm:spPr/>
      <dgm:t>
        <a:bodyPr/>
        <a:lstStyle/>
        <a:p>
          <a:endParaRPr lang="ru-RU" sz="1400"/>
        </a:p>
      </dgm:t>
    </dgm:pt>
    <dgm:pt modelId="{2923FD4C-675B-414F-99EC-4949E08FFCD4}">
      <dgm:prSet custT="1"/>
      <dgm:spPr>
        <a:xfrm>
          <a:off x="2071" y="3362079"/>
          <a:ext cx="1311045" cy="917731"/>
        </a:xfrm>
        <a:solidFill>
          <a:srgbClr val="0066CC"/>
        </a:solidFill>
        <a:ln w="25400" cap="flat" cmpd="sng" algn="ctr">
          <a:solidFill>
            <a:srgbClr val="0066CC"/>
          </a:solidFill>
          <a:prstDash val="solid"/>
        </a:ln>
        <a:effectLst/>
      </dgm:spPr>
      <dgm:t>
        <a:bodyPr/>
        <a:lstStyle/>
        <a:p>
          <a:endParaRPr lang="ru-RU" sz="1400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A9612B-B5DD-4ACF-8134-D9FF8B7EA3B2}" type="sibTrans" cxnId="{72426F8D-CB73-409A-ADD0-76E2E10690DC}">
      <dgm:prSet/>
      <dgm:spPr/>
      <dgm:t>
        <a:bodyPr/>
        <a:lstStyle/>
        <a:p>
          <a:endParaRPr lang="ru-RU" sz="1400"/>
        </a:p>
      </dgm:t>
    </dgm:pt>
    <dgm:pt modelId="{3BDB6DB4-07B9-4188-BD95-36A763B02099}" type="parTrans" cxnId="{72426F8D-CB73-409A-ADD0-76E2E10690DC}">
      <dgm:prSet/>
      <dgm:spPr/>
      <dgm:t>
        <a:bodyPr/>
        <a:lstStyle/>
        <a:p>
          <a:endParaRPr lang="ru-RU" sz="1400"/>
        </a:p>
      </dgm:t>
    </dgm:pt>
    <dgm:pt modelId="{C271BA7F-97B4-417A-A951-BE1D17A7A4F8}">
      <dgm:prSet custT="1"/>
      <dgm:spPr>
        <a:xfrm rot="5400000">
          <a:off x="5049179" y="-207498"/>
          <a:ext cx="968843" cy="8044502"/>
        </a:xfrm>
        <a:solidFill>
          <a:srgbClr val="C0504D">
            <a:lumMod val="20000"/>
            <a:lumOff val="80000"/>
          </a:srgbClr>
        </a:solidFill>
        <a:ln w="25400" cap="flat" cmpd="sng" algn="ctr">
          <a:solidFill>
            <a:srgbClr val="0033CC"/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solidFill>
                <a:srgbClr val="0066CC"/>
              </a:solidFill>
              <a:latin typeface="Calibri"/>
              <a:ea typeface="+mn-ea"/>
              <a:cs typeface="+mn-cs"/>
            </a:rPr>
            <a:t>на иные </a:t>
          </a:r>
          <a:r>
            <a:rPr lang="ru-RU" sz="2200" b="1" dirty="0" smtClean="0">
              <a:solidFill>
                <a:srgbClr val="0066CC"/>
              </a:solidFill>
              <a:latin typeface="+mn-lt"/>
              <a:ea typeface="+mn-ea"/>
              <a:cs typeface="+mn-cs"/>
            </a:rPr>
            <a:t>ненормативные акты,</a:t>
          </a:r>
          <a:r>
            <a:rPr lang="ru-RU" sz="2200" b="1" dirty="0" smtClean="0">
              <a:solidFill>
                <a:srgbClr val="0066CC"/>
              </a:solidFill>
              <a:latin typeface="Calibri"/>
              <a:ea typeface="+mn-ea"/>
              <a:cs typeface="+mn-cs"/>
            </a:rPr>
            <a:t> действия (бездействие) должностных лиц – в течение 15 рабочих дней со дня получения жалобы</a:t>
          </a:r>
          <a:endParaRPr lang="ru-RU" sz="2200" b="1" dirty="0">
            <a:solidFill>
              <a:srgbClr val="0066CC"/>
            </a:solidFill>
            <a:latin typeface="Calibri"/>
            <a:ea typeface="+mn-ea"/>
            <a:cs typeface="+mn-cs"/>
          </a:endParaRPr>
        </a:p>
      </dgm:t>
    </dgm:pt>
    <dgm:pt modelId="{1AAFA5FA-6E57-4652-9F1F-82FA49D77790}" type="parTrans" cxnId="{2CFA9507-3D78-4CE9-BB84-AC066D984FC2}">
      <dgm:prSet/>
      <dgm:spPr/>
      <dgm:t>
        <a:bodyPr/>
        <a:lstStyle/>
        <a:p>
          <a:endParaRPr lang="ru-RU"/>
        </a:p>
      </dgm:t>
    </dgm:pt>
    <dgm:pt modelId="{683C0E38-6786-48C2-B12E-8F68E5F346E9}" type="sibTrans" cxnId="{2CFA9507-3D78-4CE9-BB84-AC066D984FC2}">
      <dgm:prSet/>
      <dgm:spPr/>
      <dgm:t>
        <a:bodyPr/>
        <a:lstStyle/>
        <a:p>
          <a:endParaRPr lang="ru-RU"/>
        </a:p>
      </dgm:t>
    </dgm:pt>
    <dgm:pt modelId="{8CB49D26-0F9E-4619-9515-C3C7F3BB5831}">
      <dgm:prSet phldrT="[Текст]" custT="1"/>
      <dgm:spPr>
        <a:xfrm>
          <a:off x="120164" y="8601"/>
          <a:ext cx="1226430" cy="917731"/>
        </a:xfrm>
        <a:solidFill>
          <a:srgbClr val="0066CC"/>
        </a:solidFill>
        <a:ln w="25400" cap="flat" cmpd="sng" algn="ctr">
          <a:solidFill>
            <a:srgbClr val="0066CC"/>
          </a:solidFill>
          <a:prstDash val="solid"/>
        </a:ln>
        <a:effectLst/>
      </dgm:spPr>
      <dgm:t>
        <a:bodyPr/>
        <a:lstStyle/>
        <a:p>
          <a:endParaRPr lang="ru-RU" sz="1400" dirty="0">
            <a:solidFill>
              <a:srgbClr val="0033CC"/>
            </a:solidFill>
            <a:latin typeface="Calibri"/>
            <a:ea typeface="+mn-ea"/>
            <a:cs typeface="+mn-cs"/>
          </a:endParaRPr>
        </a:p>
      </dgm:t>
    </dgm:pt>
    <dgm:pt modelId="{826A96C8-E379-45DE-961D-F10BC07DCA08}" type="sibTrans" cxnId="{CCBB7780-C21D-430A-B754-7CE08B887272}">
      <dgm:prSet/>
      <dgm:spPr/>
      <dgm:t>
        <a:bodyPr/>
        <a:lstStyle/>
        <a:p>
          <a:endParaRPr lang="ru-RU" sz="1400"/>
        </a:p>
      </dgm:t>
    </dgm:pt>
    <dgm:pt modelId="{88669F79-A3E3-4948-820A-70AE9307C45E}" type="parTrans" cxnId="{CCBB7780-C21D-430A-B754-7CE08B887272}">
      <dgm:prSet/>
      <dgm:spPr/>
      <dgm:t>
        <a:bodyPr/>
        <a:lstStyle/>
        <a:p>
          <a:endParaRPr lang="ru-RU" sz="1400"/>
        </a:p>
      </dgm:t>
    </dgm:pt>
    <dgm:pt modelId="{89B6E5EE-86ED-4E4D-9F12-FE0DCB6A879C}">
      <dgm:prSet custT="1"/>
      <dgm:spPr/>
      <dgm:t>
        <a:bodyPr/>
        <a:lstStyle/>
        <a:p>
          <a:endParaRPr lang="ru-RU" sz="2200" b="1" dirty="0">
            <a:solidFill>
              <a:srgbClr val="0066CC"/>
            </a:solidFill>
            <a:latin typeface="Calibri"/>
            <a:ea typeface="+mn-ea"/>
            <a:cs typeface="+mn-cs"/>
          </a:endParaRPr>
        </a:p>
      </dgm:t>
    </dgm:pt>
    <dgm:pt modelId="{2D512F10-D2C6-4F27-A963-FE2DF155AAEA}" type="parTrans" cxnId="{FB0F7BFA-998B-42C4-B417-151F0234A579}">
      <dgm:prSet/>
      <dgm:spPr/>
      <dgm:t>
        <a:bodyPr/>
        <a:lstStyle/>
        <a:p>
          <a:endParaRPr lang="ru-RU"/>
        </a:p>
      </dgm:t>
    </dgm:pt>
    <dgm:pt modelId="{CEB3A1A7-A104-4C77-9E72-50D4DAF46E7C}" type="sibTrans" cxnId="{FB0F7BFA-998B-42C4-B417-151F0234A579}">
      <dgm:prSet/>
      <dgm:spPr/>
      <dgm:t>
        <a:bodyPr/>
        <a:lstStyle/>
        <a:p>
          <a:endParaRPr lang="ru-RU"/>
        </a:p>
      </dgm:t>
    </dgm:pt>
    <dgm:pt modelId="{E235FA99-CBD8-48B7-8FEF-1EF4DAEFBB0A}" type="pres">
      <dgm:prSet presAssocID="{E004C7E4-0897-481F-A9D2-78D90702F5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F5E26A-38C3-41E4-A1B1-B0BAFD7CF4A2}" type="pres">
      <dgm:prSet presAssocID="{8CB49D26-0F9E-4619-9515-C3C7F3BB5831}" presName="composite" presStyleCnt="0"/>
      <dgm:spPr/>
    </dgm:pt>
    <dgm:pt modelId="{C3922F19-B819-4F55-AB70-F4391A3782FE}" type="pres">
      <dgm:prSet presAssocID="{8CB49D26-0F9E-4619-9515-C3C7F3BB5831}" presName="parentText" presStyleLbl="alignNode1" presStyleIdx="0" presStyleCnt="2" custAng="16200000" custScaleY="93546" custLinFactNeighborX="-18725" custLinFactNeighborY="7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98D9232-FEF8-4818-8C22-08F3F59F12A6}" type="pres">
      <dgm:prSet presAssocID="{8CB49D26-0F9E-4619-9515-C3C7F3BB5831}" presName="descendantText" presStyleLbl="alignAcc1" presStyleIdx="0" presStyleCnt="2" custScaleX="80048" custScaleY="101029" custLinFactNeighborX="1703" custLinFactNeighborY="3369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2559D33-95C2-430B-A4A6-9AE08567CEE2}" type="pres">
      <dgm:prSet presAssocID="{826A96C8-E379-45DE-961D-F10BC07DCA08}" presName="sp" presStyleCnt="0"/>
      <dgm:spPr/>
    </dgm:pt>
    <dgm:pt modelId="{8CF6B654-2EC1-4C25-9D35-60B91F743D63}" type="pres">
      <dgm:prSet presAssocID="{2923FD4C-675B-414F-99EC-4949E08FFCD4}" presName="composite" presStyleCnt="0"/>
      <dgm:spPr/>
    </dgm:pt>
    <dgm:pt modelId="{AF856BBF-E5B4-426C-B8B6-0FC78B98D501}" type="pres">
      <dgm:prSet presAssocID="{2923FD4C-675B-414F-99EC-4949E08FFCD4}" presName="parentText" presStyleLbl="alignNode1" presStyleIdx="1" presStyleCnt="2" custAng="16200000" custLinFactNeighborX="-2218" custLinFactNeighborY="32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081D4C0-EAF0-4763-AB69-C2489503189C}" type="pres">
      <dgm:prSet presAssocID="{2923FD4C-675B-414F-99EC-4949E08FFCD4}" presName="descendantText" presStyleLbl="alignAcc1" presStyleIdx="1" presStyleCnt="2" custScaleX="78102" custScaleY="91368" custLinFactNeighborX="3054" custLinFactNeighborY="2880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53D02579-5B23-4D70-ACB5-7D000E36D1C7}" type="presOf" srcId="{89B6E5EE-86ED-4E4D-9F12-FE0DCB6A879C}" destId="{1081D4C0-EAF0-4763-AB69-C2489503189C}" srcOrd="0" destOrd="1" presId="urn:microsoft.com/office/officeart/2005/8/layout/chevron2"/>
    <dgm:cxn modelId="{72426F8D-CB73-409A-ADD0-76E2E10690DC}" srcId="{E004C7E4-0897-481F-A9D2-78D90702F529}" destId="{2923FD4C-675B-414F-99EC-4949E08FFCD4}" srcOrd="1" destOrd="0" parTransId="{3BDB6DB4-07B9-4188-BD95-36A763B02099}" sibTransId="{78A9612B-B5DD-4ACF-8134-D9FF8B7EA3B2}"/>
    <dgm:cxn modelId="{4ED6D573-2E02-45CD-A77A-A43565DD4C4B}" type="presOf" srcId="{EDD36941-61C9-4EBA-97E5-7168BFE310D8}" destId="{898D9232-FEF8-4818-8C22-08F3F59F12A6}" srcOrd="0" destOrd="0" presId="urn:microsoft.com/office/officeart/2005/8/layout/chevron2"/>
    <dgm:cxn modelId="{201A8701-2AEF-4CC7-943E-B8B6EB874913}" type="presOf" srcId="{C271BA7F-97B4-417A-A951-BE1D17A7A4F8}" destId="{1081D4C0-EAF0-4763-AB69-C2489503189C}" srcOrd="0" destOrd="0" presId="urn:microsoft.com/office/officeart/2005/8/layout/chevron2"/>
    <dgm:cxn modelId="{2CFA9507-3D78-4CE9-BB84-AC066D984FC2}" srcId="{2923FD4C-675B-414F-99EC-4949E08FFCD4}" destId="{C271BA7F-97B4-417A-A951-BE1D17A7A4F8}" srcOrd="0" destOrd="0" parTransId="{1AAFA5FA-6E57-4652-9F1F-82FA49D77790}" sibTransId="{683C0E38-6786-48C2-B12E-8F68E5F346E9}"/>
    <dgm:cxn modelId="{87A65E10-8C76-446F-ADBF-4FDC161A4C75}" type="presOf" srcId="{E004C7E4-0897-481F-A9D2-78D90702F529}" destId="{E235FA99-CBD8-48B7-8FEF-1EF4DAEFBB0A}" srcOrd="0" destOrd="0" presId="urn:microsoft.com/office/officeart/2005/8/layout/chevron2"/>
    <dgm:cxn modelId="{31F39EE4-D311-45D0-A842-50F7C562D1FA}" type="presOf" srcId="{2923FD4C-675B-414F-99EC-4949E08FFCD4}" destId="{AF856BBF-E5B4-426C-B8B6-0FC78B98D501}" srcOrd="0" destOrd="0" presId="urn:microsoft.com/office/officeart/2005/8/layout/chevron2"/>
    <dgm:cxn modelId="{91D963D9-B567-47C2-9F12-1B5F227DAEA3}" srcId="{8CB49D26-0F9E-4619-9515-C3C7F3BB5831}" destId="{EDD36941-61C9-4EBA-97E5-7168BFE310D8}" srcOrd="0" destOrd="0" parTransId="{52729CCC-0E40-40FA-B7CF-6C852C9D5D90}" sibTransId="{4637E79E-5552-477E-B285-526B0656E9FB}"/>
    <dgm:cxn modelId="{418A1B0C-F40E-4958-8DB4-B86BC29E382A}" type="presOf" srcId="{8CB49D26-0F9E-4619-9515-C3C7F3BB5831}" destId="{C3922F19-B819-4F55-AB70-F4391A3782FE}" srcOrd="0" destOrd="0" presId="urn:microsoft.com/office/officeart/2005/8/layout/chevron2"/>
    <dgm:cxn modelId="{FB0F7BFA-998B-42C4-B417-151F0234A579}" srcId="{2923FD4C-675B-414F-99EC-4949E08FFCD4}" destId="{89B6E5EE-86ED-4E4D-9F12-FE0DCB6A879C}" srcOrd="1" destOrd="0" parTransId="{2D512F10-D2C6-4F27-A963-FE2DF155AAEA}" sibTransId="{CEB3A1A7-A104-4C77-9E72-50D4DAF46E7C}"/>
    <dgm:cxn modelId="{CCBB7780-C21D-430A-B754-7CE08B887272}" srcId="{E004C7E4-0897-481F-A9D2-78D90702F529}" destId="{8CB49D26-0F9E-4619-9515-C3C7F3BB5831}" srcOrd="0" destOrd="0" parTransId="{88669F79-A3E3-4948-820A-70AE9307C45E}" sibTransId="{826A96C8-E379-45DE-961D-F10BC07DCA08}"/>
    <dgm:cxn modelId="{1CE37251-0F9F-422D-B2BF-0044DBDF1C1D}" type="presParOf" srcId="{E235FA99-CBD8-48B7-8FEF-1EF4DAEFBB0A}" destId="{78F5E26A-38C3-41E4-A1B1-B0BAFD7CF4A2}" srcOrd="0" destOrd="0" presId="urn:microsoft.com/office/officeart/2005/8/layout/chevron2"/>
    <dgm:cxn modelId="{BD460055-9DC0-4572-B936-0A337374DDEB}" type="presParOf" srcId="{78F5E26A-38C3-41E4-A1B1-B0BAFD7CF4A2}" destId="{C3922F19-B819-4F55-AB70-F4391A3782FE}" srcOrd="0" destOrd="0" presId="urn:microsoft.com/office/officeart/2005/8/layout/chevron2"/>
    <dgm:cxn modelId="{E8C59BD1-1D2F-4C27-B096-7DF2097A81A0}" type="presParOf" srcId="{78F5E26A-38C3-41E4-A1B1-B0BAFD7CF4A2}" destId="{898D9232-FEF8-4818-8C22-08F3F59F12A6}" srcOrd="1" destOrd="0" presId="urn:microsoft.com/office/officeart/2005/8/layout/chevron2"/>
    <dgm:cxn modelId="{D7E10C23-6070-4F8A-B5CB-72238DBF3E6A}" type="presParOf" srcId="{E235FA99-CBD8-48B7-8FEF-1EF4DAEFBB0A}" destId="{02559D33-95C2-430B-A4A6-9AE08567CEE2}" srcOrd="1" destOrd="0" presId="urn:microsoft.com/office/officeart/2005/8/layout/chevron2"/>
    <dgm:cxn modelId="{F6D32CD0-5452-428A-BB94-5FDCDF5D8BAA}" type="presParOf" srcId="{E235FA99-CBD8-48B7-8FEF-1EF4DAEFBB0A}" destId="{8CF6B654-2EC1-4C25-9D35-60B91F743D63}" srcOrd="2" destOrd="0" presId="urn:microsoft.com/office/officeart/2005/8/layout/chevron2"/>
    <dgm:cxn modelId="{813D6880-60D2-4D2D-814C-95120B52FF31}" type="presParOf" srcId="{8CF6B654-2EC1-4C25-9D35-60B91F743D63}" destId="{AF856BBF-E5B4-426C-B8B6-0FC78B98D501}" srcOrd="0" destOrd="0" presId="urn:microsoft.com/office/officeart/2005/8/layout/chevron2"/>
    <dgm:cxn modelId="{1FA04C21-5270-4E0C-86B4-26C69A4E015E}" type="presParOf" srcId="{8CF6B654-2EC1-4C25-9D35-60B91F743D63}" destId="{1081D4C0-EAF0-4763-AB69-C248950318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0.78059</cdr:x>
      <cdr:y>0</cdr:y>
    </cdr:from>
    <cdr:to>
      <cdr:x>0.96058</cdr:x>
      <cdr:y>0.05574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07349" y="-1268762"/>
          <a:ext cx="1800226" cy="288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единиц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49575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7A11A1-F86F-4C88-ACE4-7E553F87F77F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49575" cy="496888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25" y="9442450"/>
            <a:ext cx="2949575" cy="496888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5FA826-C0A5-4AB0-977F-C68CAB1FAF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26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CC2283-977A-4294-B1EE-2D3C1A94CF58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781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48E21D-438F-4398-AEF8-7BABA00D5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232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8E21D-438F-4398-AEF8-7BABA00D592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27812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D3195-B8C7-4D2B-B8ED-E4738043FBD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3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726666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522879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3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85553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1" y="1037861"/>
            <a:ext cx="100837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975DC63E-3D1A-42A1-94D1-E2B653305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03655"/>
      </p:ext>
    </p:extLst>
  </p:cSld>
  <p:clrMapOvr>
    <a:masterClrMapping/>
  </p:clrMapOvr>
  <p:transition>
    <p:pull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AEFD-F58D-497A-B222-FD2F5386153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99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F8D48-990F-43F1-A15D-1862CA2037E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90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92B5-4B01-46C3-B0F9-15D98D66F4B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6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469B-B8D4-40A3-BC40-3A2E2B1A9A2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43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070C7-CCE3-45BC-BA2F-6020577297D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32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5077" indent="2783">
              <a:defRPr>
                <a:latin typeface="+mj-lt"/>
              </a:defRPr>
            </a:lvl2pPr>
            <a:lvl3pPr marL="549653" indent="-227634">
              <a:tabLst/>
              <a:defRPr>
                <a:latin typeface="+mj-lt"/>
              </a:defRPr>
            </a:lvl3pPr>
            <a:lvl4pPr marL="0" indent="315077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84"/>
            <a:ext cx="9782923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741DD-1E24-4B9C-91B9-B48E8660A6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7467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7852" indent="0">
              <a:defRPr>
                <a:latin typeface="+mj-lt"/>
              </a:defRPr>
            </a:lvl2pPr>
            <a:lvl3pPr marL="549653" indent="-227634">
              <a:defRPr>
                <a:latin typeface="+mj-lt"/>
              </a:defRPr>
            </a:lvl3pPr>
            <a:lvl4pPr marL="0" indent="315077">
              <a:defRPr>
                <a:latin typeface="+mj-lt"/>
              </a:defRPr>
            </a:lvl4pPr>
            <a:lvl5pPr marL="12547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4"/>
            <a:ext cx="9783868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141F8C-EFE5-4FA4-878B-312B4DDD758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21728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1" y="1606882"/>
            <a:ext cx="9760919" cy="4829253"/>
          </a:xfrm>
        </p:spPr>
        <p:txBody>
          <a:bodyPr/>
          <a:lstStyle>
            <a:lvl1pPr marL="318077" indent="0">
              <a:buFontTx/>
              <a:buNone/>
              <a:defRPr b="1">
                <a:latin typeface="+mj-lt"/>
              </a:defRPr>
            </a:lvl1pPr>
            <a:lvl2pPr marL="318077" indent="0">
              <a:defRPr>
                <a:latin typeface="+mj-lt"/>
              </a:defRPr>
            </a:lvl2pPr>
            <a:lvl3pPr marL="550041" indent="-227794">
              <a:defRPr>
                <a:latin typeface="+mj-lt"/>
              </a:defRPr>
            </a:lvl3pPr>
            <a:lvl4pPr marL="0" indent="315299">
              <a:defRPr>
                <a:latin typeface="+mj-lt"/>
              </a:defRPr>
            </a:lvl4pPr>
            <a:lvl5pPr marL="12556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0"/>
            <a:ext cx="9783868" cy="1105803"/>
          </a:xfrm>
        </p:spPr>
        <p:txBody>
          <a:bodyPr/>
          <a:lstStyle>
            <a:lvl1pPr marL="0" marR="0" indent="0" defTabSz="912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ADB-D044-400F-9238-374CE833B1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7870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726669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5228797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3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41472"/>
      </p:ext>
    </p:extLst>
  </p:cSld>
  <p:clrMapOvr>
    <a:masterClrMapping/>
  </p:clrMapOvr>
  <p:transition>
    <p:pull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04639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188"/>
              </a:lnSpc>
              <a:defRPr sz="63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95762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E61B57-9B22-44D1-B778-1EE3E251BC15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60298"/>
      </p:ext>
    </p:extLst>
  </p:cSld>
  <p:clrMapOvr>
    <a:masterClrMapping/>
  </p:clrMapOvr>
  <p:transition>
    <p:pull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901520" y="5126570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20" rIns="95236" bIns="47620"/>
          <a:lstStyle>
            <a:lvl1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0637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5209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9781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4353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21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5336" indent="3313">
              <a:defRPr>
                <a:latin typeface="+mj-lt"/>
              </a:defRPr>
            </a:lvl2pPr>
            <a:lvl3pPr marL="654776" indent="-271172">
              <a:tabLst/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22" y="745073"/>
            <a:ext cx="10064851" cy="1261535"/>
          </a:xfrm>
        </p:spPr>
        <p:txBody>
          <a:bodyPr/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9D7DCF3E-1857-46E5-9F27-EB69ABE453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94039"/>
      </p:ext>
    </p:extLst>
  </p:cSld>
  <p:clrMapOvr>
    <a:masterClrMapping/>
  </p:clrMapOvr>
  <p:transition>
    <p:pull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901520" y="5126570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20" rIns="95236" bIns="47620"/>
          <a:lstStyle>
            <a:lvl1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0637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5209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9781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4353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21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5336" indent="3313">
              <a:defRPr>
                <a:latin typeface="+mj-lt"/>
              </a:defRPr>
            </a:lvl2pPr>
            <a:lvl3pPr marL="654776" indent="-271172">
              <a:tabLst/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37" y="745071"/>
            <a:ext cx="10176931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69A4DD9E-7F49-40B3-AE65-BDFF265E86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92730"/>
      </p:ext>
    </p:extLst>
  </p:cSld>
  <p:clrMapOvr>
    <a:masterClrMapping/>
  </p:clrMapOvr>
  <p:transition>
    <p:pull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20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8645" indent="0">
              <a:defRPr>
                <a:latin typeface="+mj-lt"/>
              </a:defRPr>
            </a:lvl2pPr>
            <a:lvl3pPr marL="654776" indent="-271172"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 marL="14947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37" y="745071"/>
            <a:ext cx="10176931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5C7B2D0A-5D46-4011-B420-97CBAB713E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61293"/>
      </p:ext>
    </p:extLst>
  </p:cSld>
  <p:clrMapOvr>
    <a:masterClrMapping/>
  </p:clrMapOvr>
  <p:transition>
    <p:pull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20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8645" indent="0">
              <a:defRPr>
                <a:latin typeface="+mj-lt"/>
              </a:defRPr>
            </a:lvl2pPr>
            <a:lvl3pPr marL="654776" indent="-271172"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 marL="14947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37" y="745071"/>
            <a:ext cx="10176931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AC736253-8618-4EBF-BA5F-2428D23A0E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22034"/>
      </p:ext>
    </p:extLst>
  </p:cSld>
  <p:clrMapOvr>
    <a:masterClrMapping/>
  </p:clrMapOvr>
  <p:transition>
    <p:pull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29" y="1970918"/>
            <a:ext cx="7649123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29" y="470730"/>
            <a:ext cx="764912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2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96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2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60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9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24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5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4820988"/>
      </p:ext>
    </p:extLst>
  </p:cSld>
  <p:clrMapOvr>
    <a:masterClrMapping/>
  </p:clrMapOvr>
  <p:transition>
    <p:pull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9"/>
            <a:ext cx="10767483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20" y="2006603"/>
            <a:ext cx="4863435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4" y="2006603"/>
            <a:ext cx="4895851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05A9511B-2EE7-4D00-8467-476CEE6906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33982"/>
      </p:ext>
    </p:extLst>
  </p:cSld>
  <p:clrMapOvr>
    <a:masterClrMapping/>
  </p:clrMapOvr>
  <p:transition>
    <p:pull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33"/>
            <a:ext cx="5386917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06" indent="0">
              <a:buNone/>
              <a:defRPr sz="2400" b="1"/>
            </a:lvl2pPr>
            <a:lvl3pPr marL="1086409" indent="0">
              <a:buNone/>
              <a:defRPr sz="2100" b="1"/>
            </a:lvl3pPr>
            <a:lvl4pPr marL="1629609" indent="0">
              <a:buNone/>
              <a:defRPr sz="1900" b="1"/>
            </a:lvl4pPr>
            <a:lvl5pPr marL="2172814" indent="0">
              <a:buNone/>
              <a:defRPr sz="1900" b="1"/>
            </a:lvl5pPr>
            <a:lvl6pPr marL="2716020" indent="0">
              <a:buNone/>
              <a:defRPr sz="1900" b="1"/>
            </a:lvl6pPr>
            <a:lvl7pPr marL="3259223" indent="0">
              <a:buNone/>
              <a:defRPr sz="1900" b="1"/>
            </a:lvl7pPr>
            <a:lvl8pPr marL="3802422" indent="0">
              <a:buNone/>
              <a:defRPr sz="1900" b="1"/>
            </a:lvl8pPr>
            <a:lvl9pPr marL="4345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33"/>
            <a:ext cx="5389033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06" indent="0">
              <a:buNone/>
              <a:defRPr sz="2400" b="1"/>
            </a:lvl2pPr>
            <a:lvl3pPr marL="1086409" indent="0">
              <a:buNone/>
              <a:defRPr sz="2100" b="1"/>
            </a:lvl3pPr>
            <a:lvl4pPr marL="1629609" indent="0">
              <a:buNone/>
              <a:defRPr sz="1900" b="1"/>
            </a:lvl4pPr>
            <a:lvl5pPr marL="2172814" indent="0">
              <a:buNone/>
              <a:defRPr sz="1900" b="1"/>
            </a:lvl5pPr>
            <a:lvl6pPr marL="2716020" indent="0">
              <a:buNone/>
              <a:defRPr sz="1900" b="1"/>
            </a:lvl6pPr>
            <a:lvl7pPr marL="3259223" indent="0">
              <a:buNone/>
              <a:defRPr sz="1900" b="1"/>
            </a:lvl7pPr>
            <a:lvl8pPr marL="3802422" indent="0">
              <a:buNone/>
              <a:defRPr sz="1900" b="1"/>
            </a:lvl8pPr>
            <a:lvl9pPr marL="4345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340672-4069-4629-BB1F-8297F8E7B7EE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45734"/>
      </p:ext>
    </p:extLst>
  </p:cSld>
  <p:clrMapOvr>
    <a:masterClrMapping/>
  </p:clrMapOvr>
  <p:transition>
    <p:pull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1" y="1037864"/>
            <a:ext cx="100837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975DC63E-3D1A-42A1-94D1-E2B653305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48042"/>
      </p:ext>
    </p:extLst>
  </p:cSld>
  <p:clrMapOvr>
    <a:masterClrMapping/>
  </p:clrMapOvr>
  <p:transition>
    <p:pull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E61B57-9B22-44D1-B778-1EE3E251BC15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43043"/>
      </p:ext>
    </p:extLst>
  </p:cSld>
  <p:clrMapOvr>
    <a:masterClrMapping/>
  </p:clrMapOvr>
  <p:transition>
    <p:pull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71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3206" indent="0">
              <a:buNone/>
              <a:defRPr sz="1500"/>
            </a:lvl2pPr>
            <a:lvl3pPr marL="1086409" indent="0">
              <a:buNone/>
              <a:defRPr sz="1200"/>
            </a:lvl3pPr>
            <a:lvl4pPr marL="1629609" indent="0">
              <a:buNone/>
              <a:defRPr sz="1100"/>
            </a:lvl4pPr>
            <a:lvl5pPr marL="2172814" indent="0">
              <a:buNone/>
              <a:defRPr sz="1100"/>
            </a:lvl5pPr>
            <a:lvl6pPr marL="2716020" indent="0">
              <a:buNone/>
              <a:defRPr sz="1100"/>
            </a:lvl6pPr>
            <a:lvl7pPr marL="3259223" indent="0">
              <a:buNone/>
              <a:defRPr sz="1100"/>
            </a:lvl7pPr>
            <a:lvl8pPr marL="3802422" indent="0">
              <a:buNone/>
              <a:defRPr sz="1100"/>
            </a:lvl8pPr>
            <a:lvl9pPr marL="4345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E8118-B3BC-4046-9AC4-CC84F897837C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14259"/>
      </p:ext>
    </p:extLst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8" y="273068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8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3206" indent="0">
              <a:buNone/>
              <a:defRPr sz="1500"/>
            </a:lvl2pPr>
            <a:lvl3pPr marL="1086409" indent="0">
              <a:buNone/>
              <a:defRPr sz="1200"/>
            </a:lvl3pPr>
            <a:lvl4pPr marL="1629609" indent="0">
              <a:buNone/>
              <a:defRPr sz="1100"/>
            </a:lvl4pPr>
            <a:lvl5pPr marL="2172814" indent="0">
              <a:buNone/>
              <a:defRPr sz="1100"/>
            </a:lvl5pPr>
            <a:lvl6pPr marL="2716020" indent="0">
              <a:buNone/>
              <a:defRPr sz="1100"/>
            </a:lvl6pPr>
            <a:lvl7pPr marL="3259223" indent="0">
              <a:buNone/>
              <a:defRPr sz="1100"/>
            </a:lvl7pPr>
            <a:lvl8pPr marL="3802422" indent="0">
              <a:buNone/>
              <a:defRPr sz="1100"/>
            </a:lvl8pPr>
            <a:lvl9pPr marL="434563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E8118-B3BC-4046-9AC4-CC84F897837C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9181"/>
      </p:ext>
    </p:extLst>
  </p:cSld>
  <p:clrMapOvr>
    <a:masterClrMapping/>
  </p:clrMapOvr>
  <p:transition>
    <p:pull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900"/>
            </a:lvl1pPr>
            <a:lvl2pPr marL="543206" indent="0">
              <a:buNone/>
              <a:defRPr sz="3300"/>
            </a:lvl2pPr>
            <a:lvl3pPr marL="1086409" indent="0">
              <a:buNone/>
              <a:defRPr sz="2800"/>
            </a:lvl3pPr>
            <a:lvl4pPr marL="1629609" indent="0">
              <a:buNone/>
              <a:defRPr sz="2400"/>
            </a:lvl4pPr>
            <a:lvl5pPr marL="2172814" indent="0">
              <a:buNone/>
              <a:defRPr sz="2400"/>
            </a:lvl5pPr>
            <a:lvl6pPr marL="2716020" indent="0">
              <a:buNone/>
              <a:defRPr sz="2400"/>
            </a:lvl6pPr>
            <a:lvl7pPr marL="3259223" indent="0">
              <a:buNone/>
              <a:defRPr sz="2400"/>
            </a:lvl7pPr>
            <a:lvl8pPr marL="3802422" indent="0">
              <a:buNone/>
              <a:defRPr sz="2400"/>
            </a:lvl8pPr>
            <a:lvl9pPr marL="434563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3206" indent="0">
              <a:buNone/>
              <a:defRPr sz="1500"/>
            </a:lvl2pPr>
            <a:lvl3pPr marL="1086409" indent="0">
              <a:buNone/>
              <a:defRPr sz="1200"/>
            </a:lvl3pPr>
            <a:lvl4pPr marL="1629609" indent="0">
              <a:buNone/>
              <a:defRPr sz="1100"/>
            </a:lvl4pPr>
            <a:lvl5pPr marL="2172814" indent="0">
              <a:buNone/>
              <a:defRPr sz="1100"/>
            </a:lvl5pPr>
            <a:lvl6pPr marL="2716020" indent="0">
              <a:buNone/>
              <a:defRPr sz="1100"/>
            </a:lvl6pPr>
            <a:lvl7pPr marL="3259223" indent="0">
              <a:buNone/>
              <a:defRPr sz="1100"/>
            </a:lvl7pPr>
            <a:lvl8pPr marL="3802422" indent="0">
              <a:buNone/>
              <a:defRPr sz="1100"/>
            </a:lvl8pPr>
            <a:lvl9pPr marL="4345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C9C1AD-A56B-4CA9-9899-68793D063092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E99D39D3-CDC0-4B67-8817-A1B82E7BB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17563"/>
      </p:ext>
    </p:extLst>
  </p:cSld>
  <p:clrMapOvr>
    <a:masterClrMapping/>
  </p:clrMapOvr>
  <p:transition>
    <p:pull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02DA6-040A-4345-8791-AC79415E353D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1F6C8228-531C-4581-9DD5-31ABD9B713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12590"/>
      </p:ext>
    </p:extLst>
  </p:cSld>
  <p:clrMapOvr>
    <a:masterClrMapping/>
  </p:clrMapOvr>
  <p:transition>
    <p:pull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64AEE8-BA4B-4FC1-8E24-83A1B1276C33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73262677-46D4-40F1-9B83-14B1196CCC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06939"/>
      </p:ext>
    </p:extLst>
  </p:cSld>
  <p:clrMapOvr>
    <a:masterClrMapping/>
  </p:clrMapOvr>
  <p:transition>
    <p:pull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428"/>
            <a:ext cx="12190189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692"/>
            <a:ext cx="10363200" cy="1470025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2344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4"/>
            <a:ext cx="9760919" cy="4829253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6" y="5127079"/>
            <a:ext cx="1231491" cy="3768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7" y="501072"/>
            <a:ext cx="9782922" cy="1105803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89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472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4"/>
            <a:ext cx="9760919" cy="4829253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5" y="501072"/>
            <a:ext cx="9783867" cy="1105803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256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2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1012506"/>
            <a:ext cx="9760919" cy="202463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3429720"/>
            <a:ext cx="9760919" cy="300640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187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8"/>
            <a:ext cx="978292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9" y="1606871"/>
            <a:ext cx="4827685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09" y="1606871"/>
            <a:ext cx="4859863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858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8" y="1606871"/>
            <a:ext cx="4899671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8" y="2174876"/>
            <a:ext cx="4899671" cy="426124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1606871"/>
            <a:ext cx="4783767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1" y="2188098"/>
            <a:ext cx="4783767" cy="42480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232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900"/>
            </a:lvl1pPr>
            <a:lvl2pPr marL="543206" indent="0">
              <a:buNone/>
              <a:defRPr sz="3300"/>
            </a:lvl2pPr>
            <a:lvl3pPr marL="1086409" indent="0">
              <a:buNone/>
              <a:defRPr sz="2800"/>
            </a:lvl3pPr>
            <a:lvl4pPr marL="1629609" indent="0">
              <a:buNone/>
              <a:defRPr sz="2400"/>
            </a:lvl4pPr>
            <a:lvl5pPr marL="2172814" indent="0">
              <a:buNone/>
              <a:defRPr sz="2400"/>
            </a:lvl5pPr>
            <a:lvl6pPr marL="2716020" indent="0">
              <a:buNone/>
              <a:defRPr sz="2400"/>
            </a:lvl6pPr>
            <a:lvl7pPr marL="3259223" indent="0">
              <a:buNone/>
              <a:defRPr sz="2400"/>
            </a:lvl7pPr>
            <a:lvl8pPr marL="3802422" indent="0">
              <a:buNone/>
              <a:defRPr sz="2400"/>
            </a:lvl8pPr>
            <a:lvl9pPr marL="4345630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3206" indent="0">
              <a:buNone/>
              <a:defRPr sz="1500"/>
            </a:lvl2pPr>
            <a:lvl3pPr marL="1086409" indent="0">
              <a:buNone/>
              <a:defRPr sz="1200"/>
            </a:lvl3pPr>
            <a:lvl4pPr marL="1629609" indent="0">
              <a:buNone/>
              <a:defRPr sz="1100"/>
            </a:lvl4pPr>
            <a:lvl5pPr marL="2172814" indent="0">
              <a:buNone/>
              <a:defRPr sz="1100"/>
            </a:lvl5pPr>
            <a:lvl6pPr marL="2716020" indent="0">
              <a:buNone/>
              <a:defRPr sz="1100"/>
            </a:lvl6pPr>
            <a:lvl7pPr marL="3259223" indent="0">
              <a:buNone/>
              <a:defRPr sz="1100"/>
            </a:lvl7pPr>
            <a:lvl8pPr marL="3802422" indent="0">
              <a:buNone/>
              <a:defRPr sz="1100"/>
            </a:lvl8pPr>
            <a:lvl9pPr marL="434563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C9C1AD-A56B-4CA9-9899-68793D063092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E99D39D3-CDC0-4B67-8817-A1B82E7BB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58324"/>
      </p:ext>
    </p:extLst>
  </p:cSld>
  <p:clrMapOvr>
    <a:masterClrMapping/>
  </p:clrMapOvr>
  <p:transition>
    <p:pull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397" y="5872591"/>
            <a:ext cx="756570" cy="65310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556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0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508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318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868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0" y="303213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980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906"/>
            <a:ext cx="12189883" cy="6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9" y="5126358"/>
            <a:ext cx="1231900" cy="3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3" tIns="42936" rIns="85873" bIns="42936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 dirty="0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0" y="1606871"/>
            <a:ext cx="9760919" cy="4829253"/>
          </a:xfrm>
        </p:spPr>
        <p:txBody>
          <a:bodyPr/>
          <a:lstStyle>
            <a:lvl1pPr marL="341398" indent="0">
              <a:buFontTx/>
              <a:buNone/>
              <a:defRPr b="1">
                <a:latin typeface="+mj-lt"/>
              </a:defRPr>
            </a:lvl1pPr>
            <a:lvl2pPr marL="338416" indent="2983">
              <a:defRPr>
                <a:latin typeface="+mj-lt"/>
              </a:defRPr>
            </a:lvl2pPr>
            <a:lvl3pPr marL="590363" indent="-244494">
              <a:tabLst/>
              <a:defRPr>
                <a:latin typeface="+mj-lt"/>
              </a:defRPr>
            </a:lvl3pPr>
            <a:lvl4pPr marL="0" indent="338416">
              <a:lnSpc>
                <a:spcPts val="1691"/>
              </a:lnSpc>
              <a:spcBef>
                <a:spcPts val="376"/>
              </a:spcBef>
              <a:defRPr>
                <a:latin typeface="+mj-lt"/>
              </a:defRPr>
            </a:lvl4pPr>
            <a:lvl5pPr>
              <a:lnSpc>
                <a:spcPts val="1691"/>
              </a:lnSpc>
              <a:spcBef>
                <a:spcPts val="37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9795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67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27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428"/>
            <a:ext cx="12190189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692"/>
            <a:ext cx="10363200" cy="1470025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0573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4"/>
            <a:ext cx="9760919" cy="4829253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6" y="5127079"/>
            <a:ext cx="1231491" cy="3768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7" y="501072"/>
            <a:ext cx="9782922" cy="1105803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47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472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4"/>
            <a:ext cx="9760919" cy="4829253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5" y="501072"/>
            <a:ext cx="9783867" cy="1105803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133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2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1012506"/>
            <a:ext cx="9760919" cy="202463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3429720"/>
            <a:ext cx="9760919" cy="300640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02DA6-040A-4345-8791-AC79415E353D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1F6C8228-531C-4581-9DD5-31ABD9B713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54445"/>
      </p:ext>
    </p:extLst>
  </p:cSld>
  <p:clrMapOvr>
    <a:masterClrMapping/>
  </p:clrMapOvr>
  <p:transition>
    <p:pull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8"/>
            <a:ext cx="978292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9" y="1606871"/>
            <a:ext cx="4827685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09" y="1606871"/>
            <a:ext cx="4859863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491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8" y="1606871"/>
            <a:ext cx="4899671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8" y="2174876"/>
            <a:ext cx="4899671" cy="426124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1606871"/>
            <a:ext cx="4783767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1" y="2188098"/>
            <a:ext cx="4783767" cy="42480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559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701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397" y="5872591"/>
            <a:ext cx="756570" cy="65310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538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0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88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340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11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0" y="303213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104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906"/>
            <a:ext cx="12189883" cy="6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9" y="5126358"/>
            <a:ext cx="1231900" cy="3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3" tIns="42936" rIns="85873" bIns="42936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 dirty="0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0" y="1606871"/>
            <a:ext cx="9760919" cy="4829253"/>
          </a:xfrm>
        </p:spPr>
        <p:txBody>
          <a:bodyPr/>
          <a:lstStyle>
            <a:lvl1pPr marL="341398" indent="0">
              <a:buFontTx/>
              <a:buNone/>
              <a:defRPr b="1">
                <a:latin typeface="+mj-lt"/>
              </a:defRPr>
            </a:lvl1pPr>
            <a:lvl2pPr marL="338416" indent="2983">
              <a:defRPr>
                <a:latin typeface="+mj-lt"/>
              </a:defRPr>
            </a:lvl2pPr>
            <a:lvl3pPr marL="590363" indent="-244494">
              <a:tabLst/>
              <a:defRPr>
                <a:latin typeface="+mj-lt"/>
              </a:defRPr>
            </a:lvl3pPr>
            <a:lvl4pPr marL="0" indent="338416">
              <a:lnSpc>
                <a:spcPts val="1691"/>
              </a:lnSpc>
              <a:spcBef>
                <a:spcPts val="376"/>
              </a:spcBef>
              <a:defRPr>
                <a:latin typeface="+mj-lt"/>
              </a:defRPr>
            </a:lvl4pPr>
            <a:lvl5pPr>
              <a:lnSpc>
                <a:spcPts val="1691"/>
              </a:lnSpc>
              <a:spcBef>
                <a:spcPts val="37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9795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67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338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428"/>
            <a:ext cx="12190189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692"/>
            <a:ext cx="10363200" cy="1470025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44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64AEE8-BA4B-4FC1-8E24-83A1B1276C33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73262677-46D4-40F1-9B83-14B1196CCC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76519"/>
      </p:ext>
    </p:extLst>
  </p:cSld>
  <p:clrMapOvr>
    <a:masterClrMapping/>
  </p:clrMapOvr>
  <p:transition>
    <p:pull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4"/>
            <a:ext cx="9760919" cy="4829253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6" y="5127079"/>
            <a:ext cx="1231491" cy="3768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7" y="501072"/>
            <a:ext cx="9782922" cy="1105803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882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472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4"/>
            <a:ext cx="9760919" cy="4829253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5" y="501072"/>
            <a:ext cx="9783867" cy="1105803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248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2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1012506"/>
            <a:ext cx="9760919" cy="202463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3429720"/>
            <a:ext cx="9760919" cy="300640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117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8"/>
            <a:ext cx="978292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9" y="1606871"/>
            <a:ext cx="4827685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09" y="1606871"/>
            <a:ext cx="4859863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417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8" y="1606871"/>
            <a:ext cx="4899671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8" y="2174876"/>
            <a:ext cx="4899671" cy="426124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1606871"/>
            <a:ext cx="4783767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1" y="2188098"/>
            <a:ext cx="4783767" cy="42480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18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372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397" y="5872591"/>
            <a:ext cx="756570" cy="65310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323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0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651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056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8" y="1606872"/>
            <a:ext cx="4899671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84" indent="0">
              <a:buNone/>
              <a:defRPr sz="2400" b="1"/>
            </a:lvl2pPr>
            <a:lvl3pPr marL="1088367" indent="0">
              <a:buNone/>
              <a:defRPr sz="2100" b="1"/>
            </a:lvl3pPr>
            <a:lvl4pPr marL="1632550" indent="0">
              <a:buNone/>
              <a:defRPr sz="1900" b="1"/>
            </a:lvl4pPr>
            <a:lvl5pPr marL="2176734" indent="0">
              <a:buNone/>
              <a:defRPr sz="1900" b="1"/>
            </a:lvl5pPr>
            <a:lvl6pPr marL="2720917" indent="0">
              <a:buNone/>
              <a:defRPr sz="1900" b="1"/>
            </a:lvl6pPr>
            <a:lvl7pPr marL="3265101" indent="0">
              <a:buNone/>
              <a:defRPr sz="1900" b="1"/>
            </a:lvl7pPr>
            <a:lvl8pPr marL="3809285" indent="0">
              <a:buNone/>
              <a:defRPr sz="1900" b="1"/>
            </a:lvl8pPr>
            <a:lvl9pPr marL="435346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8" y="2174876"/>
            <a:ext cx="4899671" cy="4261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2" y="1606872"/>
            <a:ext cx="4783767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84" indent="0">
              <a:buNone/>
              <a:defRPr sz="2400" b="1"/>
            </a:lvl2pPr>
            <a:lvl3pPr marL="1088367" indent="0">
              <a:buNone/>
              <a:defRPr sz="2100" b="1"/>
            </a:lvl3pPr>
            <a:lvl4pPr marL="1632550" indent="0">
              <a:buNone/>
              <a:defRPr sz="1900" b="1"/>
            </a:lvl4pPr>
            <a:lvl5pPr marL="2176734" indent="0">
              <a:buNone/>
              <a:defRPr sz="1900" b="1"/>
            </a:lvl5pPr>
            <a:lvl6pPr marL="2720917" indent="0">
              <a:buNone/>
              <a:defRPr sz="1900" b="1"/>
            </a:lvl6pPr>
            <a:lvl7pPr marL="3265101" indent="0">
              <a:buNone/>
              <a:defRPr sz="1900" b="1"/>
            </a:lvl7pPr>
            <a:lvl8pPr marL="3809285" indent="0">
              <a:buNone/>
              <a:defRPr sz="1900" b="1"/>
            </a:lvl8pPr>
            <a:lvl9pPr marL="435346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2" y="2188100"/>
            <a:ext cx="4783767" cy="42480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FEE3-6C51-4AC0-8A3F-75EED13992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45194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0" y="303213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222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906"/>
            <a:ext cx="12189883" cy="6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9" y="5126358"/>
            <a:ext cx="1231900" cy="3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3" tIns="42936" rIns="85873" bIns="42936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 dirty="0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0" y="1606871"/>
            <a:ext cx="9760919" cy="4829253"/>
          </a:xfrm>
        </p:spPr>
        <p:txBody>
          <a:bodyPr/>
          <a:lstStyle>
            <a:lvl1pPr marL="341398" indent="0">
              <a:buFontTx/>
              <a:buNone/>
              <a:defRPr b="1">
                <a:latin typeface="+mj-lt"/>
              </a:defRPr>
            </a:lvl1pPr>
            <a:lvl2pPr marL="338416" indent="2983">
              <a:defRPr>
                <a:latin typeface="+mj-lt"/>
              </a:defRPr>
            </a:lvl2pPr>
            <a:lvl3pPr marL="590363" indent="-244494">
              <a:tabLst/>
              <a:defRPr>
                <a:latin typeface="+mj-lt"/>
              </a:defRPr>
            </a:lvl3pPr>
            <a:lvl4pPr marL="0" indent="338416">
              <a:lnSpc>
                <a:spcPts val="1691"/>
              </a:lnSpc>
              <a:spcBef>
                <a:spcPts val="376"/>
              </a:spcBef>
              <a:defRPr>
                <a:latin typeface="+mj-lt"/>
              </a:defRPr>
            </a:lvl4pPr>
            <a:lvl5pPr>
              <a:lnSpc>
                <a:spcPts val="1691"/>
              </a:lnSpc>
              <a:spcBef>
                <a:spcPts val="37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9795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67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349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428"/>
            <a:ext cx="12190189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692"/>
            <a:ext cx="10363200" cy="1470025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1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4"/>
            <a:ext cx="9760919" cy="4829253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6" y="5127079"/>
            <a:ext cx="1231491" cy="3768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7" y="501072"/>
            <a:ext cx="9782922" cy="1105803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376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472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4"/>
            <a:ext cx="9760919" cy="4829253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5" y="501072"/>
            <a:ext cx="9783867" cy="1105803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814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2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1012506"/>
            <a:ext cx="9760919" cy="202463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3429720"/>
            <a:ext cx="9760919" cy="300640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011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8"/>
            <a:ext cx="978292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9" y="1606871"/>
            <a:ext cx="4827685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09" y="1606871"/>
            <a:ext cx="4859863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667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8" y="1606871"/>
            <a:ext cx="4899671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8" y="2174876"/>
            <a:ext cx="4899671" cy="426124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1606871"/>
            <a:ext cx="4783767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1" y="2188098"/>
            <a:ext cx="4783767" cy="42480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253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108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397" y="5872591"/>
            <a:ext cx="756570" cy="65310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0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4" y="5873754"/>
            <a:ext cx="755651" cy="651933"/>
          </a:xfrm>
        </p:spPr>
        <p:txBody>
          <a:bodyPr/>
          <a:lstStyle>
            <a:lvl1pPr>
              <a:defRPr/>
            </a:lvl1pPr>
          </a:lstStyle>
          <a:p>
            <a:fld id="{8762200B-B558-410A-963B-17F184A127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50677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0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40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677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111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0" y="303213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157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906"/>
            <a:ext cx="12189883" cy="6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9" y="5126358"/>
            <a:ext cx="1231900" cy="3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3" tIns="42936" rIns="85873" bIns="42936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 dirty="0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0" y="1606871"/>
            <a:ext cx="9760919" cy="4829253"/>
          </a:xfrm>
        </p:spPr>
        <p:txBody>
          <a:bodyPr/>
          <a:lstStyle>
            <a:lvl1pPr marL="341398" indent="0">
              <a:buFontTx/>
              <a:buNone/>
              <a:defRPr b="1">
                <a:latin typeface="+mj-lt"/>
              </a:defRPr>
            </a:lvl1pPr>
            <a:lvl2pPr marL="338416" indent="2983">
              <a:defRPr>
                <a:latin typeface="+mj-lt"/>
              </a:defRPr>
            </a:lvl2pPr>
            <a:lvl3pPr marL="590363" indent="-244494">
              <a:tabLst/>
              <a:defRPr>
                <a:latin typeface="+mj-lt"/>
              </a:defRPr>
            </a:lvl3pPr>
            <a:lvl4pPr marL="0" indent="338416">
              <a:lnSpc>
                <a:spcPts val="1691"/>
              </a:lnSpc>
              <a:spcBef>
                <a:spcPts val="376"/>
              </a:spcBef>
              <a:defRPr>
                <a:latin typeface="+mj-lt"/>
              </a:defRPr>
            </a:lvl4pPr>
            <a:lvl5pPr>
              <a:lnSpc>
                <a:spcPts val="1691"/>
              </a:lnSpc>
              <a:spcBef>
                <a:spcPts val="37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9795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67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848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726669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5228797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3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90410"/>
      </p:ext>
    </p:extLst>
  </p:cSld>
  <p:clrMapOvr>
    <a:masterClrMapping/>
  </p:clrMapOvr>
  <p:transition>
    <p:pull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04639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188"/>
              </a:lnSpc>
              <a:defRPr sz="63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01211"/>
      </p:ext>
    </p:extLst>
  </p:cSld>
  <p:clrMapOvr>
    <a:masterClrMapping/>
  </p:clrMapOvr>
  <p:transition>
    <p:pull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901520" y="5126570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20" rIns="95236" bIns="47620"/>
          <a:lstStyle>
            <a:lvl1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0637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5209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9781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4353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21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5336" indent="3313">
              <a:defRPr>
                <a:latin typeface="+mj-lt"/>
              </a:defRPr>
            </a:lvl2pPr>
            <a:lvl3pPr marL="654776" indent="-271172">
              <a:tabLst/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22" y="745073"/>
            <a:ext cx="10064851" cy="1261535"/>
          </a:xfrm>
        </p:spPr>
        <p:txBody>
          <a:bodyPr/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9D7DCF3E-1857-46E5-9F27-EB69ABE453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37240"/>
      </p:ext>
    </p:extLst>
  </p:cSld>
  <p:clrMapOvr>
    <a:masterClrMapping/>
  </p:clrMapOvr>
  <p:transition>
    <p:pull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901520" y="5126570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20" rIns="95236" bIns="47620"/>
          <a:lstStyle>
            <a:lvl1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0637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5209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9781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4353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21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5336" indent="3313">
              <a:defRPr>
                <a:latin typeface="+mj-lt"/>
              </a:defRPr>
            </a:lvl2pPr>
            <a:lvl3pPr marL="654776" indent="-271172">
              <a:tabLst/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37" y="745071"/>
            <a:ext cx="10176931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69A4DD9E-7F49-40B3-AE65-BDFF265E86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71787"/>
      </p:ext>
    </p:extLst>
  </p:cSld>
  <p:clrMapOvr>
    <a:masterClrMapping/>
  </p:clrMapOvr>
  <p:transition>
    <p:pull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20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8645" indent="0">
              <a:defRPr>
                <a:latin typeface="+mj-lt"/>
              </a:defRPr>
            </a:lvl2pPr>
            <a:lvl3pPr marL="654776" indent="-271172"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 marL="14947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37" y="745071"/>
            <a:ext cx="10176931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5C7B2D0A-5D46-4011-B420-97CBAB713E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28791"/>
      </p:ext>
    </p:extLst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5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84" indent="0">
              <a:buNone/>
              <a:defRPr sz="1500"/>
            </a:lvl2pPr>
            <a:lvl3pPr marL="1088367" indent="0">
              <a:buNone/>
              <a:defRPr sz="1200"/>
            </a:lvl3pPr>
            <a:lvl4pPr marL="1632550" indent="0">
              <a:buNone/>
              <a:defRPr sz="1100"/>
            </a:lvl4pPr>
            <a:lvl5pPr marL="2176734" indent="0">
              <a:buNone/>
              <a:defRPr sz="1100"/>
            </a:lvl5pPr>
            <a:lvl6pPr marL="2720917" indent="0">
              <a:buNone/>
              <a:defRPr sz="1100"/>
            </a:lvl6pPr>
            <a:lvl7pPr marL="3265101" indent="0">
              <a:buNone/>
              <a:defRPr sz="1100"/>
            </a:lvl7pPr>
            <a:lvl8pPr marL="3809285" indent="0">
              <a:buNone/>
              <a:defRPr sz="1100"/>
            </a:lvl8pPr>
            <a:lvl9pPr marL="435346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21CA0-8378-4FCA-9FCB-33FB6B1A29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59181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20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8645" indent="0">
              <a:defRPr>
                <a:latin typeface="+mj-lt"/>
              </a:defRPr>
            </a:lvl2pPr>
            <a:lvl3pPr marL="654776" indent="-271172"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 marL="14947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37" y="745071"/>
            <a:ext cx="10176931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AC736253-8618-4EBF-BA5F-2428D23A0E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6103"/>
      </p:ext>
    </p:extLst>
  </p:cSld>
  <p:clrMapOvr>
    <a:masterClrMapping/>
  </p:clrMapOvr>
  <p:transition>
    <p:pull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29" y="1970918"/>
            <a:ext cx="7649123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29" y="470730"/>
            <a:ext cx="764912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2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96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2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60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9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24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5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18573"/>
      </p:ext>
    </p:extLst>
  </p:cSld>
  <p:clrMapOvr>
    <a:masterClrMapping/>
  </p:clrMapOvr>
  <p:transition>
    <p:pull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9"/>
            <a:ext cx="10767483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20" y="2006603"/>
            <a:ext cx="4863435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4" y="2006603"/>
            <a:ext cx="4895851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05A9511B-2EE7-4D00-8467-476CEE6906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09359"/>
      </p:ext>
    </p:extLst>
  </p:cSld>
  <p:clrMapOvr>
    <a:masterClrMapping/>
  </p:clrMapOvr>
  <p:transition>
    <p:pull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33"/>
            <a:ext cx="5386917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06" indent="0">
              <a:buNone/>
              <a:defRPr sz="2400" b="1"/>
            </a:lvl2pPr>
            <a:lvl3pPr marL="1086409" indent="0">
              <a:buNone/>
              <a:defRPr sz="2100" b="1"/>
            </a:lvl3pPr>
            <a:lvl4pPr marL="1629609" indent="0">
              <a:buNone/>
              <a:defRPr sz="1900" b="1"/>
            </a:lvl4pPr>
            <a:lvl5pPr marL="2172814" indent="0">
              <a:buNone/>
              <a:defRPr sz="1900" b="1"/>
            </a:lvl5pPr>
            <a:lvl6pPr marL="2716020" indent="0">
              <a:buNone/>
              <a:defRPr sz="1900" b="1"/>
            </a:lvl6pPr>
            <a:lvl7pPr marL="3259223" indent="0">
              <a:buNone/>
              <a:defRPr sz="1900" b="1"/>
            </a:lvl7pPr>
            <a:lvl8pPr marL="3802422" indent="0">
              <a:buNone/>
              <a:defRPr sz="1900" b="1"/>
            </a:lvl8pPr>
            <a:lvl9pPr marL="4345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33"/>
            <a:ext cx="5389033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06" indent="0">
              <a:buNone/>
              <a:defRPr sz="2400" b="1"/>
            </a:lvl2pPr>
            <a:lvl3pPr marL="1086409" indent="0">
              <a:buNone/>
              <a:defRPr sz="2100" b="1"/>
            </a:lvl3pPr>
            <a:lvl4pPr marL="1629609" indent="0">
              <a:buNone/>
              <a:defRPr sz="1900" b="1"/>
            </a:lvl4pPr>
            <a:lvl5pPr marL="2172814" indent="0">
              <a:buNone/>
              <a:defRPr sz="1900" b="1"/>
            </a:lvl5pPr>
            <a:lvl6pPr marL="2716020" indent="0">
              <a:buNone/>
              <a:defRPr sz="1900" b="1"/>
            </a:lvl6pPr>
            <a:lvl7pPr marL="3259223" indent="0">
              <a:buNone/>
              <a:defRPr sz="1900" b="1"/>
            </a:lvl7pPr>
            <a:lvl8pPr marL="3802422" indent="0">
              <a:buNone/>
              <a:defRPr sz="1900" b="1"/>
            </a:lvl8pPr>
            <a:lvl9pPr marL="4345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340672-4069-4629-BB1F-8297F8E7B7EE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7019"/>
      </p:ext>
    </p:extLst>
  </p:cSld>
  <p:clrMapOvr>
    <a:masterClrMapping/>
  </p:clrMapOvr>
  <p:transition>
    <p:pull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1" y="1037864"/>
            <a:ext cx="100837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975DC63E-3D1A-42A1-94D1-E2B653305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07825"/>
      </p:ext>
    </p:extLst>
  </p:cSld>
  <p:clrMapOvr>
    <a:masterClrMapping/>
  </p:clrMapOvr>
  <p:transition>
    <p:pull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E61B57-9B22-44D1-B778-1EE3E251BC15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9132"/>
      </p:ext>
    </p:extLst>
  </p:cSld>
  <p:clrMapOvr>
    <a:masterClrMapping/>
  </p:clrMapOvr>
  <p:transition>
    <p:pull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71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3206" indent="0">
              <a:buNone/>
              <a:defRPr sz="1500"/>
            </a:lvl2pPr>
            <a:lvl3pPr marL="1086409" indent="0">
              <a:buNone/>
              <a:defRPr sz="1200"/>
            </a:lvl3pPr>
            <a:lvl4pPr marL="1629609" indent="0">
              <a:buNone/>
              <a:defRPr sz="1100"/>
            </a:lvl4pPr>
            <a:lvl5pPr marL="2172814" indent="0">
              <a:buNone/>
              <a:defRPr sz="1100"/>
            </a:lvl5pPr>
            <a:lvl6pPr marL="2716020" indent="0">
              <a:buNone/>
              <a:defRPr sz="1100"/>
            </a:lvl6pPr>
            <a:lvl7pPr marL="3259223" indent="0">
              <a:buNone/>
              <a:defRPr sz="1100"/>
            </a:lvl7pPr>
            <a:lvl8pPr marL="3802422" indent="0">
              <a:buNone/>
              <a:defRPr sz="1100"/>
            </a:lvl8pPr>
            <a:lvl9pPr marL="4345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E8118-B3BC-4046-9AC4-CC84F897837C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71997"/>
      </p:ext>
    </p:extLst>
  </p:cSld>
  <p:clrMapOvr>
    <a:masterClrMapping/>
  </p:clrMapOvr>
  <p:transition>
    <p:pull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900"/>
            </a:lvl1pPr>
            <a:lvl2pPr marL="543206" indent="0">
              <a:buNone/>
              <a:defRPr sz="3300"/>
            </a:lvl2pPr>
            <a:lvl3pPr marL="1086409" indent="0">
              <a:buNone/>
              <a:defRPr sz="2800"/>
            </a:lvl3pPr>
            <a:lvl4pPr marL="1629609" indent="0">
              <a:buNone/>
              <a:defRPr sz="2400"/>
            </a:lvl4pPr>
            <a:lvl5pPr marL="2172814" indent="0">
              <a:buNone/>
              <a:defRPr sz="2400"/>
            </a:lvl5pPr>
            <a:lvl6pPr marL="2716020" indent="0">
              <a:buNone/>
              <a:defRPr sz="2400"/>
            </a:lvl6pPr>
            <a:lvl7pPr marL="3259223" indent="0">
              <a:buNone/>
              <a:defRPr sz="2400"/>
            </a:lvl7pPr>
            <a:lvl8pPr marL="3802422" indent="0">
              <a:buNone/>
              <a:defRPr sz="2400"/>
            </a:lvl8pPr>
            <a:lvl9pPr marL="434563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3206" indent="0">
              <a:buNone/>
              <a:defRPr sz="1500"/>
            </a:lvl2pPr>
            <a:lvl3pPr marL="1086409" indent="0">
              <a:buNone/>
              <a:defRPr sz="1200"/>
            </a:lvl3pPr>
            <a:lvl4pPr marL="1629609" indent="0">
              <a:buNone/>
              <a:defRPr sz="1100"/>
            </a:lvl4pPr>
            <a:lvl5pPr marL="2172814" indent="0">
              <a:buNone/>
              <a:defRPr sz="1100"/>
            </a:lvl5pPr>
            <a:lvl6pPr marL="2716020" indent="0">
              <a:buNone/>
              <a:defRPr sz="1100"/>
            </a:lvl6pPr>
            <a:lvl7pPr marL="3259223" indent="0">
              <a:buNone/>
              <a:defRPr sz="1100"/>
            </a:lvl7pPr>
            <a:lvl8pPr marL="3802422" indent="0">
              <a:buNone/>
              <a:defRPr sz="1100"/>
            </a:lvl8pPr>
            <a:lvl9pPr marL="4345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C9C1AD-A56B-4CA9-9899-68793D063092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E99D39D3-CDC0-4B67-8817-A1B82E7BB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32055"/>
      </p:ext>
    </p:extLst>
  </p:cSld>
  <p:clrMapOvr>
    <a:masterClrMapping/>
  </p:clrMapOvr>
  <p:transition>
    <p:pull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02DA6-040A-4345-8791-AC79415E353D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1F6C8228-531C-4581-9DD5-31ABD9B713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54195"/>
      </p:ext>
    </p:extLst>
  </p:cSld>
  <p:clrMapOvr>
    <a:masterClrMapping/>
  </p:clrMapOvr>
  <p:transition>
    <p:pull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64AEE8-BA4B-4FC1-8E24-83A1B1276C33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73262677-46D4-40F1-9B83-14B1196CCC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10472"/>
      </p:ext>
    </p:extLst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44184" indent="0">
              <a:buNone/>
              <a:defRPr sz="3300"/>
            </a:lvl2pPr>
            <a:lvl3pPr marL="1088367" indent="0">
              <a:buNone/>
              <a:defRPr sz="2800"/>
            </a:lvl3pPr>
            <a:lvl4pPr marL="1632550" indent="0">
              <a:buNone/>
              <a:defRPr sz="2400"/>
            </a:lvl4pPr>
            <a:lvl5pPr marL="2176734" indent="0">
              <a:buNone/>
              <a:defRPr sz="2400"/>
            </a:lvl5pPr>
            <a:lvl6pPr marL="2720917" indent="0">
              <a:buNone/>
              <a:defRPr sz="2400"/>
            </a:lvl6pPr>
            <a:lvl7pPr marL="3265101" indent="0">
              <a:buNone/>
              <a:defRPr sz="2400"/>
            </a:lvl7pPr>
            <a:lvl8pPr marL="3809285" indent="0">
              <a:buNone/>
              <a:defRPr sz="2400"/>
            </a:lvl8pPr>
            <a:lvl9pPr marL="4353468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4184" indent="0">
              <a:buNone/>
              <a:defRPr sz="1500"/>
            </a:lvl2pPr>
            <a:lvl3pPr marL="1088367" indent="0">
              <a:buNone/>
              <a:defRPr sz="1200"/>
            </a:lvl3pPr>
            <a:lvl4pPr marL="1632550" indent="0">
              <a:buNone/>
              <a:defRPr sz="1100"/>
            </a:lvl4pPr>
            <a:lvl5pPr marL="2176734" indent="0">
              <a:buNone/>
              <a:defRPr sz="1100"/>
            </a:lvl5pPr>
            <a:lvl6pPr marL="2720917" indent="0">
              <a:buNone/>
              <a:defRPr sz="1100"/>
            </a:lvl6pPr>
            <a:lvl7pPr marL="3265101" indent="0">
              <a:buNone/>
              <a:defRPr sz="1100"/>
            </a:lvl7pPr>
            <a:lvl8pPr marL="3809285" indent="0">
              <a:buNone/>
              <a:defRPr sz="1100"/>
            </a:lvl8pPr>
            <a:lvl9pPr marL="435346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D3869-2D96-4030-BCA0-8A90CF63D9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641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04638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188"/>
              </a:lnSpc>
              <a:defRPr sz="63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439293"/>
      </p:ext>
    </p:extLst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B2C33-F879-4C6E-ABBB-557B69AEF7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8561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7DDC0-8C26-48C4-96B9-4DD1D8B021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4287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726664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5228797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3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60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7CBE-00D9-42C8-A2C9-3918E491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9"/>
            <a:ext cx="1218988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56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741DD-1E24-4B9C-91B9-B48E8660A62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4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759F-2B68-41B3-8F62-835E4B106C9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03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DDD00-F9AC-439C-8E64-01DB5D54235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672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A2632-D271-4598-A35F-22032B78243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53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F69C-CA1D-4645-8E82-9E25761A51E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91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AEFD-F58D-497A-B222-FD2F5386153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19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20" rIns="95236" bIns="47620"/>
          <a:lstStyle>
            <a:lvl1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0637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5209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9781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4353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18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5336" indent="3313">
              <a:defRPr>
                <a:latin typeface="+mj-lt"/>
              </a:defRPr>
            </a:lvl2pPr>
            <a:lvl3pPr marL="654776" indent="-271172">
              <a:tabLst/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19" y="745070"/>
            <a:ext cx="10064851" cy="1261535"/>
          </a:xfrm>
        </p:spPr>
        <p:txBody>
          <a:bodyPr/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9D7DCF3E-1857-46E5-9F27-EB69ABE453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05631"/>
      </p:ext>
    </p:extLst>
  </p:cSld>
  <p:clrMapOvr>
    <a:masterClrMapping/>
  </p:clrMapOvr>
  <p:transition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F8D48-990F-43F1-A15D-1862CA2037E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20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92B5-4B01-46C3-B0F9-15D98D66F4B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74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469B-B8D4-40A3-BC40-3A2E2B1A9A2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06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070C7-CCE3-45BC-BA2F-6020577297D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2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5077" indent="2783">
              <a:defRPr>
                <a:latin typeface="+mj-lt"/>
              </a:defRPr>
            </a:lvl2pPr>
            <a:lvl3pPr marL="549653" indent="-227634">
              <a:tabLst/>
              <a:defRPr>
                <a:latin typeface="+mj-lt"/>
              </a:defRPr>
            </a:lvl3pPr>
            <a:lvl4pPr marL="0" indent="315077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84"/>
            <a:ext cx="9782923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741DD-1E24-4B9C-91B9-B48E8660A6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3438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7852" indent="0">
              <a:defRPr>
                <a:latin typeface="+mj-lt"/>
              </a:defRPr>
            </a:lvl2pPr>
            <a:lvl3pPr marL="549653" indent="-227634">
              <a:defRPr>
                <a:latin typeface="+mj-lt"/>
              </a:defRPr>
            </a:lvl3pPr>
            <a:lvl4pPr marL="0" indent="315077">
              <a:defRPr>
                <a:latin typeface="+mj-lt"/>
              </a:defRPr>
            </a:lvl4pPr>
            <a:lvl5pPr marL="12547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4"/>
            <a:ext cx="9783868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141F8C-EFE5-4FA4-878B-312B4DDD758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6095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1" y="1606882"/>
            <a:ext cx="9760919" cy="4829253"/>
          </a:xfrm>
        </p:spPr>
        <p:txBody>
          <a:bodyPr/>
          <a:lstStyle>
            <a:lvl1pPr marL="318077" indent="0">
              <a:buFontTx/>
              <a:buNone/>
              <a:defRPr b="1">
                <a:latin typeface="+mj-lt"/>
              </a:defRPr>
            </a:lvl1pPr>
            <a:lvl2pPr marL="318077" indent="0">
              <a:defRPr>
                <a:latin typeface="+mj-lt"/>
              </a:defRPr>
            </a:lvl2pPr>
            <a:lvl3pPr marL="550041" indent="-227794">
              <a:defRPr>
                <a:latin typeface="+mj-lt"/>
              </a:defRPr>
            </a:lvl3pPr>
            <a:lvl4pPr marL="0" indent="315299">
              <a:defRPr>
                <a:latin typeface="+mj-lt"/>
              </a:defRPr>
            </a:lvl4pPr>
            <a:lvl5pPr marL="12556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0"/>
            <a:ext cx="9783868" cy="1105803"/>
          </a:xfrm>
        </p:spPr>
        <p:txBody>
          <a:bodyPr/>
          <a:lstStyle>
            <a:lvl1pPr marL="0" marR="0" indent="0" defTabSz="912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ADB-D044-400F-9238-374CE833B1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056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726666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522879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3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876147"/>
      </p:ext>
    </p:extLst>
  </p:cSld>
  <p:clrMapOvr>
    <a:masterClrMapping/>
  </p:clrMapOvr>
  <p:transition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04638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188"/>
              </a:lnSpc>
              <a:defRPr sz="63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421988"/>
      </p:ext>
    </p:extLst>
  </p:cSld>
  <p:clrMapOvr>
    <a:masterClrMapping/>
  </p:clrMapOvr>
  <p:transition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20" rIns="95236" bIns="47620"/>
          <a:lstStyle>
            <a:lvl1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0637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5209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9781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4353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18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5336" indent="3313">
              <a:defRPr>
                <a:latin typeface="+mj-lt"/>
              </a:defRPr>
            </a:lvl2pPr>
            <a:lvl3pPr marL="654776" indent="-271172">
              <a:tabLst/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19" y="745070"/>
            <a:ext cx="10064851" cy="1261535"/>
          </a:xfrm>
        </p:spPr>
        <p:txBody>
          <a:bodyPr/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9D7DCF3E-1857-46E5-9F27-EB69ABE453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16019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20" rIns="95236" bIns="47620"/>
          <a:lstStyle>
            <a:lvl1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0637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5209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9781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4353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18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5336" indent="3313">
              <a:defRPr>
                <a:latin typeface="+mj-lt"/>
              </a:defRPr>
            </a:lvl2pPr>
            <a:lvl3pPr marL="654776" indent="-271172">
              <a:tabLst/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34" y="745068"/>
            <a:ext cx="10176932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69A4DD9E-7F49-40B3-AE65-BDFF265E86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74156"/>
      </p:ext>
    </p:extLst>
  </p:cSld>
  <p:clrMapOvr>
    <a:masterClrMapping/>
  </p:clrMapOvr>
  <p:transition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20" rIns="95236" bIns="47620"/>
          <a:lstStyle>
            <a:lvl1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0637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5209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9781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435350" indent="193675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18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5336" indent="3313">
              <a:defRPr>
                <a:latin typeface="+mj-lt"/>
              </a:defRPr>
            </a:lvl2pPr>
            <a:lvl3pPr marL="654776" indent="-271172">
              <a:tabLst/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34" y="745068"/>
            <a:ext cx="10176932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69A4DD9E-7F49-40B3-AE65-BDFF265E86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91876"/>
      </p:ext>
    </p:extLst>
  </p:cSld>
  <p:clrMapOvr>
    <a:masterClrMapping/>
  </p:clrMapOvr>
  <p:transition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17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8645" indent="0">
              <a:defRPr>
                <a:latin typeface="+mj-lt"/>
              </a:defRPr>
            </a:lvl2pPr>
            <a:lvl3pPr marL="654776" indent="-271172"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 marL="14947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34" y="745068"/>
            <a:ext cx="10176932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5C7B2D0A-5D46-4011-B420-97CBAB713E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5421"/>
      </p:ext>
    </p:extLst>
  </p:cSld>
  <p:clrMapOvr>
    <a:masterClrMapping/>
  </p:clrMapOvr>
  <p:transition>
    <p:pull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17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8645" indent="0">
              <a:defRPr>
                <a:latin typeface="+mj-lt"/>
              </a:defRPr>
            </a:lvl2pPr>
            <a:lvl3pPr marL="654776" indent="-271172"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 marL="14947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34" y="745068"/>
            <a:ext cx="10176932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AC736253-8618-4EBF-BA5F-2428D23A0E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62586"/>
      </p:ext>
    </p:extLst>
  </p:cSld>
  <p:clrMapOvr>
    <a:masterClrMapping/>
  </p:clrMapOvr>
  <p:transition>
    <p:pull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28" y="1970915"/>
            <a:ext cx="7649123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28" y="470729"/>
            <a:ext cx="764912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2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96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2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60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9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24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5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7307263"/>
      </p:ext>
    </p:extLst>
  </p:cSld>
  <p:clrMapOvr>
    <a:masterClrMapping/>
  </p:clrMapOvr>
  <p:transition>
    <p:pull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6"/>
            <a:ext cx="10767483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20" y="2006600"/>
            <a:ext cx="4863435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0" y="2006600"/>
            <a:ext cx="4895851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05A9511B-2EE7-4D00-8467-476CEE6906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19309"/>
      </p:ext>
    </p:extLst>
  </p:cSld>
  <p:clrMapOvr>
    <a:masterClrMapping/>
  </p:clrMapOvr>
  <p:transition>
    <p:pull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30"/>
            <a:ext cx="5386917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06" indent="0">
              <a:buNone/>
              <a:defRPr sz="2400" b="1"/>
            </a:lvl2pPr>
            <a:lvl3pPr marL="1086409" indent="0">
              <a:buNone/>
              <a:defRPr sz="2100" b="1"/>
            </a:lvl3pPr>
            <a:lvl4pPr marL="1629609" indent="0">
              <a:buNone/>
              <a:defRPr sz="1900" b="1"/>
            </a:lvl4pPr>
            <a:lvl5pPr marL="2172814" indent="0">
              <a:buNone/>
              <a:defRPr sz="1900" b="1"/>
            </a:lvl5pPr>
            <a:lvl6pPr marL="2716020" indent="0">
              <a:buNone/>
              <a:defRPr sz="1900" b="1"/>
            </a:lvl6pPr>
            <a:lvl7pPr marL="3259223" indent="0">
              <a:buNone/>
              <a:defRPr sz="1900" b="1"/>
            </a:lvl7pPr>
            <a:lvl8pPr marL="3802422" indent="0">
              <a:buNone/>
              <a:defRPr sz="1900" b="1"/>
            </a:lvl8pPr>
            <a:lvl9pPr marL="4345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5" y="1535130"/>
            <a:ext cx="5389033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06" indent="0">
              <a:buNone/>
              <a:defRPr sz="2400" b="1"/>
            </a:lvl2pPr>
            <a:lvl3pPr marL="1086409" indent="0">
              <a:buNone/>
              <a:defRPr sz="2100" b="1"/>
            </a:lvl3pPr>
            <a:lvl4pPr marL="1629609" indent="0">
              <a:buNone/>
              <a:defRPr sz="1900" b="1"/>
            </a:lvl4pPr>
            <a:lvl5pPr marL="2172814" indent="0">
              <a:buNone/>
              <a:defRPr sz="1900" b="1"/>
            </a:lvl5pPr>
            <a:lvl6pPr marL="2716020" indent="0">
              <a:buNone/>
              <a:defRPr sz="1900" b="1"/>
            </a:lvl6pPr>
            <a:lvl7pPr marL="3259223" indent="0">
              <a:buNone/>
              <a:defRPr sz="1900" b="1"/>
            </a:lvl7pPr>
            <a:lvl8pPr marL="3802422" indent="0">
              <a:buNone/>
              <a:defRPr sz="1900" b="1"/>
            </a:lvl8pPr>
            <a:lvl9pPr marL="4345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340672-4069-4629-BB1F-8297F8E7B7EE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96584"/>
      </p:ext>
    </p:extLst>
  </p:cSld>
  <p:clrMapOvr>
    <a:masterClrMapping/>
  </p:clrMapOvr>
  <p:transition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1" y="1037861"/>
            <a:ext cx="100837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975DC63E-3D1A-42A1-94D1-E2B653305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31535"/>
      </p:ext>
    </p:extLst>
  </p:cSld>
  <p:clrMapOvr>
    <a:masterClrMapping/>
  </p:clrMapOvr>
  <p:transition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E61B57-9B22-44D1-B778-1EE3E251BC15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26093"/>
      </p:ext>
    </p:extLst>
  </p:cSld>
  <p:clrMapOvr>
    <a:masterClrMapping/>
  </p:clrMapOvr>
  <p:transition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8" y="273068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8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3206" indent="0">
              <a:buNone/>
              <a:defRPr sz="1500"/>
            </a:lvl2pPr>
            <a:lvl3pPr marL="1086409" indent="0">
              <a:buNone/>
              <a:defRPr sz="1200"/>
            </a:lvl3pPr>
            <a:lvl4pPr marL="1629609" indent="0">
              <a:buNone/>
              <a:defRPr sz="1100"/>
            </a:lvl4pPr>
            <a:lvl5pPr marL="2172814" indent="0">
              <a:buNone/>
              <a:defRPr sz="1100"/>
            </a:lvl5pPr>
            <a:lvl6pPr marL="2716020" indent="0">
              <a:buNone/>
              <a:defRPr sz="1100"/>
            </a:lvl6pPr>
            <a:lvl7pPr marL="3259223" indent="0">
              <a:buNone/>
              <a:defRPr sz="1100"/>
            </a:lvl7pPr>
            <a:lvl8pPr marL="3802422" indent="0">
              <a:buNone/>
              <a:defRPr sz="1100"/>
            </a:lvl8pPr>
            <a:lvl9pPr marL="4345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E8118-B3BC-4046-9AC4-CC84F897837C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27600"/>
      </p:ext>
    </p:extLst>
  </p:cSld>
  <p:clrMapOvr>
    <a:masterClrMapping/>
  </p:clrMapOvr>
  <p:transition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900"/>
            </a:lvl1pPr>
            <a:lvl2pPr marL="543206" indent="0">
              <a:buNone/>
              <a:defRPr sz="3300"/>
            </a:lvl2pPr>
            <a:lvl3pPr marL="1086409" indent="0">
              <a:buNone/>
              <a:defRPr sz="2800"/>
            </a:lvl3pPr>
            <a:lvl4pPr marL="1629609" indent="0">
              <a:buNone/>
              <a:defRPr sz="2400"/>
            </a:lvl4pPr>
            <a:lvl5pPr marL="2172814" indent="0">
              <a:buNone/>
              <a:defRPr sz="2400"/>
            </a:lvl5pPr>
            <a:lvl6pPr marL="2716020" indent="0">
              <a:buNone/>
              <a:defRPr sz="2400"/>
            </a:lvl6pPr>
            <a:lvl7pPr marL="3259223" indent="0">
              <a:buNone/>
              <a:defRPr sz="2400"/>
            </a:lvl7pPr>
            <a:lvl8pPr marL="3802422" indent="0">
              <a:buNone/>
              <a:defRPr sz="2400"/>
            </a:lvl8pPr>
            <a:lvl9pPr marL="434563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3206" indent="0">
              <a:buNone/>
              <a:defRPr sz="1500"/>
            </a:lvl2pPr>
            <a:lvl3pPr marL="1086409" indent="0">
              <a:buNone/>
              <a:defRPr sz="1200"/>
            </a:lvl3pPr>
            <a:lvl4pPr marL="1629609" indent="0">
              <a:buNone/>
              <a:defRPr sz="1100"/>
            </a:lvl4pPr>
            <a:lvl5pPr marL="2172814" indent="0">
              <a:buNone/>
              <a:defRPr sz="1100"/>
            </a:lvl5pPr>
            <a:lvl6pPr marL="2716020" indent="0">
              <a:buNone/>
              <a:defRPr sz="1100"/>
            </a:lvl6pPr>
            <a:lvl7pPr marL="3259223" indent="0">
              <a:buNone/>
              <a:defRPr sz="1100"/>
            </a:lvl7pPr>
            <a:lvl8pPr marL="3802422" indent="0">
              <a:buNone/>
              <a:defRPr sz="1100"/>
            </a:lvl8pPr>
            <a:lvl9pPr marL="4345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C9C1AD-A56B-4CA9-9899-68793D063092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E99D39D3-CDC0-4B67-8817-A1B82E7BB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58689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17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8645" indent="0">
              <a:defRPr>
                <a:latin typeface="+mj-lt"/>
              </a:defRPr>
            </a:lvl2pPr>
            <a:lvl3pPr marL="654776" indent="-271172"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 marL="14947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34" y="745068"/>
            <a:ext cx="10176932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5C7B2D0A-5D46-4011-B420-97CBAB713E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90868"/>
      </p:ext>
    </p:extLst>
  </p:cSld>
  <p:clrMapOvr>
    <a:masterClrMapping/>
  </p:clrMapOvr>
  <p:transition>
    <p:pull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02DA6-040A-4345-8791-AC79415E353D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1F6C8228-531C-4581-9DD5-31ABD9B713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85854"/>
      </p:ext>
    </p:extLst>
  </p:cSld>
  <p:clrMapOvr>
    <a:masterClrMapping/>
  </p:clrMapOvr>
  <p:transition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64AEE8-BA4B-4FC1-8E24-83A1B1276C33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73262677-46D4-40F1-9B83-14B1196CCC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36997"/>
      </p:ext>
    </p:extLst>
  </p:cSld>
  <p:clrMapOvr>
    <a:masterClrMapping/>
  </p:clrMapOvr>
  <p:transition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7CBE-00D9-42C8-A2C9-3918E491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9"/>
            <a:ext cx="1218988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93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741DD-1E24-4B9C-91B9-B48E8660A62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60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759F-2B68-41B3-8F62-835E4B106C9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076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DDD00-F9AC-439C-8E64-01DB5D54235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421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A2632-D271-4598-A35F-22032B78243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7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F69C-CA1D-4645-8E82-9E25761A51E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53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AEFD-F58D-497A-B222-FD2F5386153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6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F8D48-990F-43F1-A15D-1862CA2037E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58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17"/>
            <a:ext cx="10176933" cy="4275665"/>
          </a:xfrm>
        </p:spPr>
        <p:txBody>
          <a:bodyPr>
            <a:noAutofit/>
          </a:bodyPr>
          <a:lstStyle>
            <a:lvl1pPr marL="378645" indent="0">
              <a:buFontTx/>
              <a:buNone/>
              <a:defRPr b="1">
                <a:latin typeface="+mj-lt"/>
              </a:defRPr>
            </a:lvl1pPr>
            <a:lvl2pPr marL="378645" indent="0">
              <a:defRPr>
                <a:latin typeface="+mj-lt"/>
              </a:defRPr>
            </a:lvl2pPr>
            <a:lvl3pPr marL="654776" indent="-271172">
              <a:defRPr>
                <a:latin typeface="+mj-lt"/>
              </a:defRPr>
            </a:lvl3pPr>
            <a:lvl4pPr marL="0" indent="375336">
              <a:defRPr>
                <a:latin typeface="+mj-lt"/>
              </a:defRPr>
            </a:lvl4pPr>
            <a:lvl5pPr marL="14947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34" y="745068"/>
            <a:ext cx="10176932" cy="1261533"/>
          </a:xfrm>
        </p:spPr>
        <p:txBody>
          <a:bodyPr>
            <a:noAutofit/>
          </a:bodyPr>
          <a:lstStyle>
            <a:lvl1pPr marL="0" marR="0" indent="0" defTabSz="10864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AC736253-8618-4EBF-BA5F-2428D23A0E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12650"/>
      </p:ext>
    </p:extLst>
  </p:cSld>
  <p:clrMapOvr>
    <a:masterClrMapping/>
  </p:clrMapOvr>
  <p:transition>
    <p:pull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92B5-4B01-46C3-B0F9-15D98D66F4B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89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469B-B8D4-40A3-BC40-3A2E2B1A9A2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7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070C7-CCE3-45BC-BA2F-6020577297D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12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5077" indent="2783">
              <a:defRPr>
                <a:latin typeface="+mj-lt"/>
              </a:defRPr>
            </a:lvl2pPr>
            <a:lvl3pPr marL="549653" indent="-227634">
              <a:tabLst/>
              <a:defRPr>
                <a:latin typeface="+mj-lt"/>
              </a:defRPr>
            </a:lvl3pPr>
            <a:lvl4pPr marL="0" indent="315077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84"/>
            <a:ext cx="9782923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741DD-1E24-4B9C-91B9-B48E8660A6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7320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7852" indent="0">
              <a:defRPr>
                <a:latin typeface="+mj-lt"/>
              </a:defRPr>
            </a:lvl2pPr>
            <a:lvl3pPr marL="549653" indent="-227634">
              <a:defRPr>
                <a:latin typeface="+mj-lt"/>
              </a:defRPr>
            </a:lvl3pPr>
            <a:lvl4pPr marL="0" indent="315077">
              <a:defRPr>
                <a:latin typeface="+mj-lt"/>
              </a:defRPr>
            </a:lvl4pPr>
            <a:lvl5pPr marL="12547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4"/>
            <a:ext cx="9783868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141F8C-EFE5-4FA4-878B-312B4DDD758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8388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1" y="1606882"/>
            <a:ext cx="9760919" cy="4829253"/>
          </a:xfrm>
        </p:spPr>
        <p:txBody>
          <a:bodyPr/>
          <a:lstStyle>
            <a:lvl1pPr marL="318077" indent="0">
              <a:buFontTx/>
              <a:buNone/>
              <a:defRPr b="1">
                <a:latin typeface="+mj-lt"/>
              </a:defRPr>
            </a:lvl1pPr>
            <a:lvl2pPr marL="318077" indent="0">
              <a:defRPr>
                <a:latin typeface="+mj-lt"/>
              </a:defRPr>
            </a:lvl2pPr>
            <a:lvl3pPr marL="550041" indent="-227794">
              <a:defRPr>
                <a:latin typeface="+mj-lt"/>
              </a:defRPr>
            </a:lvl3pPr>
            <a:lvl4pPr marL="0" indent="315299">
              <a:defRPr>
                <a:latin typeface="+mj-lt"/>
              </a:defRPr>
            </a:lvl4pPr>
            <a:lvl5pPr marL="12556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0"/>
            <a:ext cx="9783868" cy="1105803"/>
          </a:xfrm>
        </p:spPr>
        <p:txBody>
          <a:bodyPr/>
          <a:lstStyle>
            <a:lvl1pPr marL="0" marR="0" indent="0" defTabSz="912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ADB-D044-400F-9238-374CE833B1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7649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7CBE-00D9-42C8-A2C9-3918E491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9"/>
            <a:ext cx="1218988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72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741DD-1E24-4B9C-91B9-B48E8660A62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57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759F-2B68-41B3-8F62-835E4B106C9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495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DDD00-F9AC-439C-8E64-01DB5D54235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86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28" y="1970915"/>
            <a:ext cx="7649123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28" y="470729"/>
            <a:ext cx="764912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2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96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2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60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9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24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5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1528889"/>
      </p:ext>
    </p:extLst>
  </p:cSld>
  <p:clrMapOvr>
    <a:masterClrMapping/>
  </p:clrMapOvr>
  <p:transition>
    <p:pull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A2632-D271-4598-A35F-22032B78243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33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F69C-CA1D-4645-8E82-9E25761A51E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02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AEFD-F58D-497A-B222-FD2F5386153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7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F8D48-990F-43F1-A15D-1862CA2037E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4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92B5-4B01-46C3-B0F9-15D98D66F4B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30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469B-B8D4-40A3-BC40-3A2E2B1A9A2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7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070C7-CCE3-45BC-BA2F-6020577297D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42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5077" indent="2783">
              <a:defRPr>
                <a:latin typeface="+mj-lt"/>
              </a:defRPr>
            </a:lvl2pPr>
            <a:lvl3pPr marL="549653" indent="-227634">
              <a:tabLst/>
              <a:defRPr>
                <a:latin typeface="+mj-lt"/>
              </a:defRPr>
            </a:lvl3pPr>
            <a:lvl4pPr marL="0" indent="315077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84"/>
            <a:ext cx="9782923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741DD-1E24-4B9C-91B9-B48E8660A6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69361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7852" indent="0">
              <a:defRPr>
                <a:latin typeface="+mj-lt"/>
              </a:defRPr>
            </a:lvl2pPr>
            <a:lvl3pPr marL="549653" indent="-227634">
              <a:defRPr>
                <a:latin typeface="+mj-lt"/>
              </a:defRPr>
            </a:lvl3pPr>
            <a:lvl4pPr marL="0" indent="315077">
              <a:defRPr>
                <a:latin typeface="+mj-lt"/>
              </a:defRPr>
            </a:lvl4pPr>
            <a:lvl5pPr marL="12547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4"/>
            <a:ext cx="9783868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141F8C-EFE5-4FA4-878B-312B4DDD758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92515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1" y="1606882"/>
            <a:ext cx="9760919" cy="4829253"/>
          </a:xfrm>
        </p:spPr>
        <p:txBody>
          <a:bodyPr/>
          <a:lstStyle>
            <a:lvl1pPr marL="318077" indent="0">
              <a:buFontTx/>
              <a:buNone/>
              <a:defRPr b="1">
                <a:latin typeface="+mj-lt"/>
              </a:defRPr>
            </a:lvl1pPr>
            <a:lvl2pPr marL="318077" indent="0">
              <a:defRPr>
                <a:latin typeface="+mj-lt"/>
              </a:defRPr>
            </a:lvl2pPr>
            <a:lvl3pPr marL="550041" indent="-227794">
              <a:defRPr>
                <a:latin typeface="+mj-lt"/>
              </a:defRPr>
            </a:lvl3pPr>
            <a:lvl4pPr marL="0" indent="315299">
              <a:defRPr>
                <a:latin typeface="+mj-lt"/>
              </a:defRPr>
            </a:lvl4pPr>
            <a:lvl5pPr marL="12556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0"/>
            <a:ext cx="9783868" cy="1105803"/>
          </a:xfrm>
        </p:spPr>
        <p:txBody>
          <a:bodyPr/>
          <a:lstStyle>
            <a:lvl1pPr marL="0" marR="0" indent="0" defTabSz="912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ADB-D044-400F-9238-374CE833B1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9814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6"/>
            <a:ext cx="10767483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20" y="2006600"/>
            <a:ext cx="4863435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0" y="2006600"/>
            <a:ext cx="4895851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1007">
              <a:defRPr/>
            </a:lvl1pPr>
          </a:lstStyle>
          <a:p>
            <a:fld id="{05A9511B-2EE7-4D00-8467-476CEE6906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63361"/>
      </p:ext>
    </p:extLst>
  </p:cSld>
  <p:clrMapOvr>
    <a:masterClrMapping/>
  </p:clrMapOvr>
  <p:transition>
    <p:pull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7CBE-00D9-42C8-A2C9-3918E491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9"/>
            <a:ext cx="1218988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151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741DD-1E24-4B9C-91B9-B48E8660A62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38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759F-2B68-41B3-8F62-835E4B106C9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63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DDD00-F9AC-439C-8E64-01DB5D54235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44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A2632-D271-4598-A35F-22032B78243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97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F69C-CA1D-4645-8E82-9E25761A51E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94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AEFD-F58D-497A-B222-FD2F5386153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25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F8D48-990F-43F1-A15D-1862CA2037E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0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92B5-4B01-46C3-B0F9-15D98D66F4B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7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469B-B8D4-40A3-BC40-3A2E2B1A9A2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80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30"/>
            <a:ext cx="5386917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06" indent="0">
              <a:buNone/>
              <a:defRPr sz="2400" b="1"/>
            </a:lvl2pPr>
            <a:lvl3pPr marL="1086409" indent="0">
              <a:buNone/>
              <a:defRPr sz="2100" b="1"/>
            </a:lvl3pPr>
            <a:lvl4pPr marL="1629609" indent="0">
              <a:buNone/>
              <a:defRPr sz="1900" b="1"/>
            </a:lvl4pPr>
            <a:lvl5pPr marL="2172814" indent="0">
              <a:buNone/>
              <a:defRPr sz="1900" b="1"/>
            </a:lvl5pPr>
            <a:lvl6pPr marL="2716020" indent="0">
              <a:buNone/>
              <a:defRPr sz="1900" b="1"/>
            </a:lvl6pPr>
            <a:lvl7pPr marL="3259223" indent="0">
              <a:buNone/>
              <a:defRPr sz="1900" b="1"/>
            </a:lvl7pPr>
            <a:lvl8pPr marL="3802422" indent="0">
              <a:buNone/>
              <a:defRPr sz="1900" b="1"/>
            </a:lvl8pPr>
            <a:lvl9pPr marL="434563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5" y="1535130"/>
            <a:ext cx="5389033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06" indent="0">
              <a:buNone/>
              <a:defRPr sz="2400" b="1"/>
            </a:lvl2pPr>
            <a:lvl3pPr marL="1086409" indent="0">
              <a:buNone/>
              <a:defRPr sz="2100" b="1"/>
            </a:lvl3pPr>
            <a:lvl4pPr marL="1629609" indent="0">
              <a:buNone/>
              <a:defRPr sz="1900" b="1"/>
            </a:lvl4pPr>
            <a:lvl5pPr marL="2172814" indent="0">
              <a:buNone/>
              <a:defRPr sz="1900" b="1"/>
            </a:lvl5pPr>
            <a:lvl6pPr marL="2716020" indent="0">
              <a:buNone/>
              <a:defRPr sz="1900" b="1"/>
            </a:lvl6pPr>
            <a:lvl7pPr marL="3259223" indent="0">
              <a:buNone/>
              <a:defRPr sz="1900" b="1"/>
            </a:lvl7pPr>
            <a:lvl8pPr marL="3802422" indent="0">
              <a:buNone/>
              <a:defRPr sz="1900" b="1"/>
            </a:lvl8pPr>
            <a:lvl9pPr marL="434563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340672-4069-4629-BB1F-8297F8E7B7EE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03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61069"/>
      </p:ext>
    </p:extLst>
  </p:cSld>
  <p:clrMapOvr>
    <a:masterClrMapping/>
  </p:clrMapOvr>
  <p:transition>
    <p:pull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070C7-CCE3-45BC-BA2F-6020577297D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20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5077" indent="2783">
              <a:defRPr>
                <a:latin typeface="+mj-lt"/>
              </a:defRPr>
            </a:lvl2pPr>
            <a:lvl3pPr marL="549653" indent="-227634">
              <a:tabLst/>
              <a:defRPr>
                <a:latin typeface="+mj-lt"/>
              </a:defRPr>
            </a:lvl3pPr>
            <a:lvl4pPr marL="0" indent="315077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84"/>
            <a:ext cx="9782923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741DD-1E24-4B9C-91B9-B48E8660A6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20533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6" y="1606886"/>
            <a:ext cx="9760919" cy="4829253"/>
          </a:xfrm>
        </p:spPr>
        <p:txBody>
          <a:bodyPr/>
          <a:lstStyle>
            <a:lvl1pPr marL="317852" indent="0">
              <a:buFontTx/>
              <a:buNone/>
              <a:defRPr b="1">
                <a:latin typeface="+mj-lt"/>
              </a:defRPr>
            </a:lvl1pPr>
            <a:lvl2pPr marL="317852" indent="0">
              <a:defRPr>
                <a:latin typeface="+mj-lt"/>
              </a:defRPr>
            </a:lvl2pPr>
            <a:lvl3pPr marL="549653" indent="-227634">
              <a:defRPr>
                <a:latin typeface="+mj-lt"/>
              </a:defRPr>
            </a:lvl3pPr>
            <a:lvl4pPr marL="0" indent="315077">
              <a:defRPr>
                <a:latin typeface="+mj-lt"/>
              </a:defRPr>
            </a:lvl4pPr>
            <a:lvl5pPr marL="12547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4"/>
            <a:ext cx="9783868" cy="1105803"/>
          </a:xfrm>
        </p:spPr>
        <p:txBody>
          <a:bodyPr/>
          <a:lstStyle>
            <a:lvl1pPr marL="0" marR="0" indent="0" defTabSz="9119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432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141F8C-EFE5-4FA4-878B-312B4DDD758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796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1" y="1606882"/>
            <a:ext cx="9760919" cy="4829253"/>
          </a:xfrm>
        </p:spPr>
        <p:txBody>
          <a:bodyPr/>
          <a:lstStyle>
            <a:lvl1pPr marL="318077" indent="0">
              <a:buFontTx/>
              <a:buNone/>
              <a:defRPr b="1">
                <a:latin typeface="+mj-lt"/>
              </a:defRPr>
            </a:lvl1pPr>
            <a:lvl2pPr marL="318077" indent="0">
              <a:defRPr>
                <a:latin typeface="+mj-lt"/>
              </a:defRPr>
            </a:lvl2pPr>
            <a:lvl3pPr marL="550041" indent="-227794">
              <a:defRPr>
                <a:latin typeface="+mj-lt"/>
              </a:defRPr>
            </a:lvl3pPr>
            <a:lvl4pPr marL="0" indent="315299">
              <a:defRPr>
                <a:latin typeface="+mj-lt"/>
              </a:defRPr>
            </a:lvl4pPr>
            <a:lvl5pPr marL="12556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80"/>
            <a:ext cx="9783868" cy="1105803"/>
          </a:xfrm>
        </p:spPr>
        <p:txBody>
          <a:bodyPr/>
          <a:lstStyle>
            <a:lvl1pPr marL="0" marR="0" indent="0" defTabSz="912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ADB-D044-400F-9238-374CE833B1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27043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7CBE-00D9-42C8-A2C9-3918E491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9"/>
            <a:ext cx="1218988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70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741DD-1E24-4B9C-91B9-B48E8660A62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01518" y="5127625"/>
            <a:ext cx="1231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37" tIns="39969" rIns="79937" bIns="399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289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759F-2B68-41B3-8F62-835E4B106C9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11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7ACF-D0F7-4F64-A5B4-7D10840C7E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DDD00-F9AC-439C-8E64-01DB5D54235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526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A2632-D271-4598-A35F-22032B78243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80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F69C-CA1D-4645-8E82-9E25761A51E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98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6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9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14918" y="745068"/>
            <a:ext cx="10176933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44" tIns="54323" rIns="108644" bIns="543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14918" y="1989667"/>
            <a:ext cx="1017693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44" tIns="54323" rIns="108644" bIns="54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08644" tIns="54323" rIns="108644" bIns="54323" rtlCol="0" anchor="ctr"/>
          <a:lstStyle>
            <a:lvl1pPr algn="l" defTabSz="1086409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058F2A-755F-48F2-BC51-5D6D26CF8A94}" type="datetime1">
              <a:rPr lang="ru-RU">
                <a:cs typeface="+mn-cs"/>
              </a:rPr>
              <a:pPr>
                <a:defRPr/>
              </a:pPr>
              <a:t>29.05.2024</a:t>
            </a:fld>
            <a:endParaRPr lang="ru-RU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08644" tIns="54323" rIns="108644" bIns="54323" rtlCol="0" anchor="ctr"/>
          <a:lstStyle>
            <a:lvl1pPr algn="ctr" defTabSz="1086409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5633" y="5865284"/>
            <a:ext cx="670984" cy="683683"/>
          </a:xfrm>
          <a:prstGeom prst="rect">
            <a:avLst/>
          </a:prstGeom>
        </p:spPr>
        <p:txBody>
          <a:bodyPr vert="horz" wrap="square" lIns="108644" tIns="54323" rIns="108644" bIns="54323" numCol="1" anchor="ctr" anchorCtr="0" compatLnSpc="1">
            <a:prstTxWarp prst="textNoShape">
              <a:avLst/>
            </a:prstTxWarp>
          </a:bodyPr>
          <a:lstStyle>
            <a:lvl1pPr algn="ctr" defTabSz="1085824" eaLnBrk="1" hangingPunct="1">
              <a:lnSpc>
                <a:spcPts val="2500"/>
              </a:lnSpc>
              <a:defRPr sz="2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C9B6C2E2-8BA0-495F-862C-845B34E284ED}" type="slidenum">
              <a:rPr lang="ru-RU" smtClean="0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95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</p:sldLayoutIdLst>
  <p:transition>
    <p:pull dir="r"/>
  </p:transition>
  <p:hf hdr="0" ftr="0" dt="0"/>
  <p:txStyles>
    <p:titleStyle>
      <a:lvl1pPr algn="l" defTabSz="1085824" rtl="0" fontAlgn="base">
        <a:spcBef>
          <a:spcPct val="0"/>
        </a:spcBef>
        <a:spcAft>
          <a:spcPct val="0"/>
        </a:spcAft>
        <a:defRPr sz="51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2pPr>
      <a:lvl3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3pPr>
      <a:lvl4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4pPr>
      <a:lvl5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5pPr>
      <a:lvl6pPr marL="609585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6pPr>
      <a:lvl7pPr marL="1219170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7pPr>
      <a:lvl8pPr marL="1828754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8pPr>
      <a:lvl9pPr marL="2438339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9pPr>
    </p:titleStyle>
    <p:bodyStyle>
      <a:lvl1pPr marL="376757" algn="l" defTabSz="1085824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76757" algn="l" defTabSz="1085824" rtl="0" fontAlgn="base">
        <a:spcBef>
          <a:spcPct val="20000"/>
        </a:spcBef>
        <a:spcAft>
          <a:spcPct val="0"/>
        </a:spcAft>
        <a:buFont typeface="Arial" pitchFamily="34" charset="0"/>
        <a:defRPr sz="2700" kern="1200">
          <a:solidFill>
            <a:srgbClr val="504F53"/>
          </a:solidFill>
          <a:latin typeface="+mj-lt"/>
          <a:ea typeface="+mn-ea"/>
          <a:cs typeface="+mn-cs"/>
        </a:defRPr>
      </a:lvl2pPr>
      <a:lvl3pPr marL="740815" indent="-270927" algn="l" defTabSz="1085824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74641" algn="just" defTabSz="1085824" rtl="0" fontAlgn="base">
        <a:lnSpc>
          <a:spcPts val="2533"/>
        </a:lnSpc>
        <a:spcBef>
          <a:spcPts val="533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4329" algn="l" defTabSz="1085824" rtl="0" fontAlgn="base">
        <a:lnSpc>
          <a:spcPts val="2400"/>
        </a:lnSpc>
        <a:spcBef>
          <a:spcPts val="533"/>
        </a:spcBef>
        <a:spcAft>
          <a:spcPct val="0"/>
        </a:spcAft>
        <a:buFont typeface="Arial" pitchFamily="34" charset="0"/>
        <a:defRPr sz="1900" kern="1200">
          <a:solidFill>
            <a:srgbClr val="8D8C90"/>
          </a:solidFill>
          <a:latin typeface="+mj-lt"/>
          <a:ea typeface="+mn-ea"/>
          <a:cs typeface="+mn-cs"/>
        </a:defRPr>
      </a:lvl5pPr>
      <a:lvl6pPr marL="2987619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821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4023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7225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206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9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609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814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02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223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2422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63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alpha val="0"/>
                <a:lumMod val="47000"/>
                <a:lumOff val="53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38" y="490024"/>
            <a:ext cx="9791830" cy="111028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38" y="1600200"/>
            <a:ext cx="9791830" cy="483592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3" y="6356354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74" y="6041425"/>
            <a:ext cx="826282" cy="6318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73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alpha val="0"/>
                <a:lumMod val="47000"/>
                <a:lumOff val="53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38" y="490024"/>
            <a:ext cx="9791830" cy="111028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38" y="1600200"/>
            <a:ext cx="9791830" cy="483592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3" y="6356354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74" y="6041425"/>
            <a:ext cx="826282" cy="6318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02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alpha val="0"/>
                <a:lumMod val="47000"/>
                <a:lumOff val="53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38" y="490024"/>
            <a:ext cx="9791830" cy="111028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38" y="1600200"/>
            <a:ext cx="9791830" cy="483592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3" y="6356354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74" y="6041425"/>
            <a:ext cx="826282" cy="6318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alpha val="0"/>
                <a:lumMod val="47000"/>
                <a:lumOff val="53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38" y="490024"/>
            <a:ext cx="9791830" cy="111028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38" y="1600200"/>
            <a:ext cx="9791830" cy="483592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3" y="6356354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74" y="6041425"/>
            <a:ext cx="826282" cy="6318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4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alpha val="0"/>
                <a:lumMod val="47000"/>
                <a:lumOff val="53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14919" y="745071"/>
            <a:ext cx="10176933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44" tIns="54323" rIns="108644" bIns="543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14919" y="1989668"/>
            <a:ext cx="1017693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44" tIns="54323" rIns="108644" bIns="54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3" y="6356351"/>
            <a:ext cx="2844800" cy="366183"/>
          </a:xfrm>
          <a:prstGeom prst="rect">
            <a:avLst/>
          </a:prstGeom>
        </p:spPr>
        <p:txBody>
          <a:bodyPr vert="horz" lIns="108644" tIns="54323" rIns="108644" bIns="54323" rtlCol="0" anchor="ctr"/>
          <a:lstStyle>
            <a:lvl1pPr algn="l" defTabSz="1086409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058F2A-755F-48F2-BC51-5D6D26CF8A94}" type="datetime1">
              <a:rPr lang="ru-RU">
                <a:cs typeface="+mn-cs"/>
              </a:rPr>
              <a:pPr>
                <a:defRPr/>
              </a:pPr>
              <a:t>29.05.2024</a:t>
            </a:fld>
            <a:endParaRPr lang="ru-RU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6183"/>
          </a:xfrm>
          <a:prstGeom prst="rect">
            <a:avLst/>
          </a:prstGeom>
        </p:spPr>
        <p:txBody>
          <a:bodyPr vert="horz" lIns="108644" tIns="54323" rIns="108644" bIns="54323" rtlCol="0" anchor="ctr"/>
          <a:lstStyle>
            <a:lvl1pPr algn="ctr" defTabSz="1086409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5636" y="5865284"/>
            <a:ext cx="670984" cy="683683"/>
          </a:xfrm>
          <a:prstGeom prst="rect">
            <a:avLst/>
          </a:prstGeom>
        </p:spPr>
        <p:txBody>
          <a:bodyPr vert="horz" wrap="square" lIns="108644" tIns="54323" rIns="108644" bIns="54323" numCol="1" anchor="ctr" anchorCtr="0" compatLnSpc="1">
            <a:prstTxWarp prst="textNoShape">
              <a:avLst/>
            </a:prstTxWarp>
          </a:bodyPr>
          <a:lstStyle>
            <a:lvl1pPr algn="ctr" defTabSz="1085824" eaLnBrk="1" hangingPunct="1">
              <a:lnSpc>
                <a:spcPts val="2500"/>
              </a:lnSpc>
              <a:defRPr sz="2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C9B6C2E2-8BA0-495F-862C-845B34E284ED}" type="slidenum">
              <a:rPr lang="ru-RU" smtClean="0">
                <a:cs typeface="+mn-cs"/>
              </a:rPr>
              <a:pPr/>
              <a:t>‹#›</a:t>
            </a:fld>
            <a:endParaRPr lang="ru-RU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8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</p:sldLayoutIdLst>
  <p:transition>
    <p:pull dir="r"/>
  </p:transition>
  <p:hf hdr="0" ftr="0" dt="0"/>
  <p:txStyles>
    <p:titleStyle>
      <a:lvl1pPr algn="l" defTabSz="1085824" rtl="0" fontAlgn="base">
        <a:spcBef>
          <a:spcPct val="0"/>
        </a:spcBef>
        <a:spcAft>
          <a:spcPct val="0"/>
        </a:spcAft>
        <a:defRPr sz="51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2pPr>
      <a:lvl3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3pPr>
      <a:lvl4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4pPr>
      <a:lvl5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5pPr>
      <a:lvl6pPr marL="609585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6pPr>
      <a:lvl7pPr marL="1219170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7pPr>
      <a:lvl8pPr marL="1828754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8pPr>
      <a:lvl9pPr marL="2438339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9pPr>
    </p:titleStyle>
    <p:bodyStyle>
      <a:lvl1pPr marL="376757" algn="l" defTabSz="1085824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76757" algn="l" defTabSz="1085824" rtl="0" fontAlgn="base">
        <a:spcBef>
          <a:spcPct val="20000"/>
        </a:spcBef>
        <a:spcAft>
          <a:spcPct val="0"/>
        </a:spcAft>
        <a:buFont typeface="Arial" pitchFamily="34" charset="0"/>
        <a:defRPr sz="2700" kern="1200">
          <a:solidFill>
            <a:srgbClr val="504F53"/>
          </a:solidFill>
          <a:latin typeface="+mj-lt"/>
          <a:ea typeface="+mn-ea"/>
          <a:cs typeface="+mn-cs"/>
        </a:defRPr>
      </a:lvl2pPr>
      <a:lvl3pPr marL="740815" indent="-270927" algn="l" defTabSz="1085824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74641" algn="just" defTabSz="1085824" rtl="0" fontAlgn="base">
        <a:lnSpc>
          <a:spcPts val="2533"/>
        </a:lnSpc>
        <a:spcBef>
          <a:spcPts val="533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4329" algn="l" defTabSz="1085824" rtl="0" fontAlgn="base">
        <a:lnSpc>
          <a:spcPts val="2400"/>
        </a:lnSpc>
        <a:spcBef>
          <a:spcPts val="533"/>
        </a:spcBef>
        <a:spcAft>
          <a:spcPct val="0"/>
        </a:spcAft>
        <a:buFont typeface="Arial" pitchFamily="34" charset="0"/>
        <a:defRPr sz="1900" kern="1200">
          <a:solidFill>
            <a:srgbClr val="8D8C90"/>
          </a:solidFill>
          <a:latin typeface="+mj-lt"/>
          <a:ea typeface="+mn-ea"/>
          <a:cs typeface="+mn-cs"/>
        </a:defRPr>
      </a:lvl5pPr>
      <a:lvl6pPr marL="2987619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821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4023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7225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206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9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609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814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02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223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2422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63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alpha val="0"/>
                <a:lumMod val="47000"/>
                <a:lumOff val="53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9" y="488955"/>
            <a:ext cx="9791700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7" tIns="54419" rIns="108837" bIns="54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9" y="1600200"/>
            <a:ext cx="9791700" cy="48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7" tIns="54419" rIns="108837" bIns="5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3" y="6356354"/>
            <a:ext cx="2844800" cy="364067"/>
          </a:xfrm>
          <a:prstGeom prst="rect">
            <a:avLst/>
          </a:prstGeom>
        </p:spPr>
        <p:txBody>
          <a:bodyPr vert="horz" lIns="108837" tIns="54419" rIns="108837" bIns="54419" rtlCol="0" anchor="ctr"/>
          <a:lstStyle>
            <a:lvl1pPr algn="l" defTabSz="1088367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4067"/>
          </a:xfrm>
          <a:prstGeom prst="rect">
            <a:avLst/>
          </a:prstGeom>
        </p:spPr>
        <p:txBody>
          <a:bodyPr vert="horz" lIns="108837" tIns="54419" rIns="108837" bIns="54419" rtlCol="0" anchor="ctr"/>
          <a:lstStyle>
            <a:lvl1pPr algn="ctr" defTabSz="1088367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1" y="6040967"/>
            <a:ext cx="825500" cy="632884"/>
          </a:xfrm>
          <a:prstGeom prst="rect">
            <a:avLst/>
          </a:prstGeom>
        </p:spPr>
        <p:txBody>
          <a:bodyPr vert="horz" wrap="square" lIns="108837" tIns="54419" rIns="108837" bIns="54419" numCol="1" anchor="ctr" anchorCtr="0" compatLnSpc="1">
            <a:prstTxWarp prst="textNoShape">
              <a:avLst/>
            </a:prstTxWarp>
            <a:normAutofit/>
          </a:bodyPr>
          <a:lstStyle>
            <a:lvl1pPr algn="ctr" defTabSz="1087939" eaLnBrk="1" hangingPunct="1">
              <a:lnSpc>
                <a:spcPts val="2500"/>
              </a:lnSpc>
              <a:defRPr sz="2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6A6D1D6D-054D-4FCB-AE4D-AAA3CB9BA1D8}" type="slidenum">
              <a:rPr lang="ru-RU" smtClean="0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02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</p:sldLayoutIdLst>
  <p:transition spd="slow">
    <p:fade/>
  </p:transition>
  <p:hf hdr="0" ftr="0" dt="0"/>
  <p:txStyles>
    <p:titleStyle>
      <a:lvl1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77061" algn="l" defTabSz="1088295" rtl="0" fontAlgn="base">
        <a:lnSpc>
          <a:spcPts val="5427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54121" algn="l" defTabSz="1088295" rtl="0" fontAlgn="base">
        <a:lnSpc>
          <a:spcPts val="5427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431183" algn="l" defTabSz="1088295" rtl="0" fontAlgn="base">
        <a:lnSpc>
          <a:spcPts val="5427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908244" algn="l" defTabSz="1088295" rtl="0" fontAlgn="base">
        <a:lnSpc>
          <a:spcPts val="5427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8875" indent="-378875" algn="l" defTabSz="1087939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78875" indent="97364" algn="l" defTabSz="10879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rgbClr val="504F53"/>
          </a:solidFill>
          <a:latin typeface="+mj-lt"/>
          <a:ea typeface="+mn-ea"/>
          <a:cs typeface="+mn-cs"/>
        </a:defRPr>
      </a:lvl2pPr>
      <a:lvl3pPr marL="742932" indent="-270927" algn="l" defTabSz="10879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504F53"/>
          </a:solidFill>
          <a:latin typeface="+mj-lt"/>
          <a:ea typeface="+mn-ea"/>
          <a:cs typeface="+mn-cs"/>
        </a:defRPr>
      </a:lvl3pPr>
      <a:lvl4pPr marL="1667892" indent="-1293252" algn="just" defTabSz="108793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buChar char="–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6447" indent="410623" algn="l" defTabSz="108793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buChar char="»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993009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93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377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559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84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7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50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34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17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01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85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468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68014F45-7D2D-44A4-AEFD-0A17EAC4AE41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14918" y="745068"/>
            <a:ext cx="10176933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44" tIns="54323" rIns="108644" bIns="543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14918" y="1989667"/>
            <a:ext cx="1017693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44" tIns="54323" rIns="108644" bIns="54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08644" tIns="54323" rIns="108644" bIns="54323" rtlCol="0" anchor="ctr"/>
          <a:lstStyle>
            <a:lvl1pPr algn="l" defTabSz="1086409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058F2A-755F-48F2-BC51-5D6D26CF8A94}" type="datetime1">
              <a:rPr lang="ru-RU">
                <a:cs typeface="+mn-cs"/>
              </a:rPr>
              <a:pPr>
                <a:defRPr/>
              </a:pPr>
              <a:t>29.05.2024</a:t>
            </a:fld>
            <a:endParaRPr lang="ru-RU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08644" tIns="54323" rIns="108644" bIns="54323" rtlCol="0" anchor="ctr"/>
          <a:lstStyle>
            <a:lvl1pPr algn="ctr" defTabSz="1086409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5633" y="5865284"/>
            <a:ext cx="670984" cy="683683"/>
          </a:xfrm>
          <a:prstGeom prst="rect">
            <a:avLst/>
          </a:prstGeom>
        </p:spPr>
        <p:txBody>
          <a:bodyPr vert="horz" wrap="square" lIns="108644" tIns="54323" rIns="108644" bIns="54323" numCol="1" anchor="ctr" anchorCtr="0" compatLnSpc="1">
            <a:prstTxWarp prst="textNoShape">
              <a:avLst/>
            </a:prstTxWarp>
          </a:bodyPr>
          <a:lstStyle>
            <a:lvl1pPr algn="ctr" defTabSz="1085824" eaLnBrk="1" hangingPunct="1">
              <a:lnSpc>
                <a:spcPts val="2500"/>
              </a:lnSpc>
              <a:defRPr sz="2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C9B6C2E2-8BA0-495F-862C-845B34E284ED}" type="slidenum">
              <a:rPr lang="ru-RU" smtClean="0">
                <a:cs typeface="+mn-cs"/>
              </a:rPr>
              <a:pPr/>
              <a:t>‹#›</a:t>
            </a:fld>
            <a:endParaRPr lang="ru-RU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0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</p:sldLayoutIdLst>
  <p:transition>
    <p:pull dir="r"/>
  </p:transition>
  <p:hf hdr="0" ftr="0" dt="0"/>
  <p:txStyles>
    <p:titleStyle>
      <a:lvl1pPr algn="l" defTabSz="1085824" rtl="0" fontAlgn="base">
        <a:spcBef>
          <a:spcPct val="0"/>
        </a:spcBef>
        <a:spcAft>
          <a:spcPct val="0"/>
        </a:spcAft>
        <a:defRPr sz="51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2pPr>
      <a:lvl3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3pPr>
      <a:lvl4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4pPr>
      <a:lvl5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5pPr>
      <a:lvl6pPr marL="609585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6pPr>
      <a:lvl7pPr marL="1219170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7pPr>
      <a:lvl8pPr marL="1828754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8pPr>
      <a:lvl9pPr marL="2438339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9pPr>
    </p:titleStyle>
    <p:bodyStyle>
      <a:lvl1pPr marL="376757" algn="l" defTabSz="1085824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76757" algn="l" defTabSz="1085824" rtl="0" fontAlgn="base">
        <a:spcBef>
          <a:spcPct val="20000"/>
        </a:spcBef>
        <a:spcAft>
          <a:spcPct val="0"/>
        </a:spcAft>
        <a:buFont typeface="Arial" pitchFamily="34" charset="0"/>
        <a:defRPr sz="2700" kern="1200">
          <a:solidFill>
            <a:srgbClr val="504F53"/>
          </a:solidFill>
          <a:latin typeface="+mj-lt"/>
          <a:ea typeface="+mn-ea"/>
          <a:cs typeface="+mn-cs"/>
        </a:defRPr>
      </a:lvl2pPr>
      <a:lvl3pPr marL="740815" indent="-270927" algn="l" defTabSz="1085824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74641" algn="just" defTabSz="1085824" rtl="0" fontAlgn="base">
        <a:lnSpc>
          <a:spcPts val="2533"/>
        </a:lnSpc>
        <a:spcBef>
          <a:spcPts val="533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4329" algn="l" defTabSz="1085824" rtl="0" fontAlgn="base">
        <a:lnSpc>
          <a:spcPts val="2400"/>
        </a:lnSpc>
        <a:spcBef>
          <a:spcPts val="533"/>
        </a:spcBef>
        <a:spcAft>
          <a:spcPct val="0"/>
        </a:spcAft>
        <a:buFont typeface="Arial" pitchFamily="34" charset="0"/>
        <a:defRPr sz="1900" kern="1200">
          <a:solidFill>
            <a:srgbClr val="8D8C90"/>
          </a:solidFill>
          <a:latin typeface="+mj-lt"/>
          <a:ea typeface="+mn-ea"/>
          <a:cs typeface="+mn-cs"/>
        </a:defRPr>
      </a:lvl5pPr>
      <a:lvl6pPr marL="2987619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821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4023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7225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206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9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609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814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02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223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2422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63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68014F45-7D2D-44A4-AEFD-0A17EAC4AE41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5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68014F45-7D2D-44A4-AEFD-0A17EAC4AE41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68014F45-7D2D-44A4-AEFD-0A17EAC4AE41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68014F45-7D2D-44A4-AEFD-0A17EAC4AE41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31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alpha val="0"/>
                <a:lumMod val="47000"/>
                <a:lumOff val="53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14919" y="745071"/>
            <a:ext cx="10176933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44" tIns="54323" rIns="108644" bIns="543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14919" y="1989668"/>
            <a:ext cx="1017693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44" tIns="54323" rIns="108644" bIns="54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3" y="6356351"/>
            <a:ext cx="2844800" cy="366183"/>
          </a:xfrm>
          <a:prstGeom prst="rect">
            <a:avLst/>
          </a:prstGeom>
        </p:spPr>
        <p:txBody>
          <a:bodyPr vert="horz" lIns="108644" tIns="54323" rIns="108644" bIns="54323" rtlCol="0" anchor="ctr"/>
          <a:lstStyle>
            <a:lvl1pPr algn="l" defTabSz="1086409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058F2A-755F-48F2-BC51-5D6D26CF8A94}" type="datetime1">
              <a:rPr lang="ru-RU">
                <a:cs typeface="+mn-cs"/>
              </a:rPr>
              <a:pPr>
                <a:defRPr/>
              </a:pPr>
              <a:t>29.05.2024</a:t>
            </a:fld>
            <a:endParaRPr lang="ru-RU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6183"/>
          </a:xfrm>
          <a:prstGeom prst="rect">
            <a:avLst/>
          </a:prstGeom>
        </p:spPr>
        <p:txBody>
          <a:bodyPr vert="horz" lIns="108644" tIns="54323" rIns="108644" bIns="54323" rtlCol="0" anchor="ctr"/>
          <a:lstStyle>
            <a:lvl1pPr algn="ctr" defTabSz="1086409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5636" y="5865284"/>
            <a:ext cx="670984" cy="683683"/>
          </a:xfrm>
          <a:prstGeom prst="rect">
            <a:avLst/>
          </a:prstGeom>
        </p:spPr>
        <p:txBody>
          <a:bodyPr vert="horz" wrap="square" lIns="108644" tIns="54323" rIns="108644" bIns="54323" numCol="1" anchor="ctr" anchorCtr="0" compatLnSpc="1">
            <a:prstTxWarp prst="textNoShape">
              <a:avLst/>
            </a:prstTxWarp>
          </a:bodyPr>
          <a:lstStyle>
            <a:lvl1pPr algn="ctr" defTabSz="1085824" eaLnBrk="1" hangingPunct="1">
              <a:lnSpc>
                <a:spcPts val="2500"/>
              </a:lnSpc>
              <a:defRPr sz="2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C9B6C2E2-8BA0-495F-862C-845B34E284ED}" type="slidenum">
              <a:rPr lang="ru-RU" smtClean="0">
                <a:cs typeface="+mn-cs"/>
              </a:rPr>
              <a:pPr/>
              <a:t>‹#›</a:t>
            </a:fld>
            <a:endParaRPr lang="ru-RU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</p:sldLayoutIdLst>
  <p:transition>
    <p:pull dir="r"/>
  </p:transition>
  <p:hf hdr="0" ftr="0" dt="0"/>
  <p:txStyles>
    <p:titleStyle>
      <a:lvl1pPr algn="l" defTabSz="1085824" rtl="0" fontAlgn="base">
        <a:spcBef>
          <a:spcPct val="0"/>
        </a:spcBef>
        <a:spcAft>
          <a:spcPct val="0"/>
        </a:spcAft>
        <a:defRPr sz="51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2pPr>
      <a:lvl3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3pPr>
      <a:lvl4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4pPr>
      <a:lvl5pPr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5pPr>
      <a:lvl6pPr marL="609585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6pPr>
      <a:lvl7pPr marL="1219170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7pPr>
      <a:lvl8pPr marL="1828754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8pPr>
      <a:lvl9pPr marL="2438339" algn="l" defTabSz="1085824" rtl="0" fontAlgn="base">
        <a:spcBef>
          <a:spcPct val="0"/>
        </a:spcBef>
        <a:spcAft>
          <a:spcPct val="0"/>
        </a:spcAft>
        <a:defRPr sz="5100" b="1">
          <a:solidFill>
            <a:srgbClr val="005AA9"/>
          </a:solidFill>
          <a:latin typeface="Calibri" pitchFamily="34" charset="0"/>
        </a:defRPr>
      </a:lvl9pPr>
    </p:titleStyle>
    <p:bodyStyle>
      <a:lvl1pPr marL="376757" algn="l" defTabSz="1085824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76757" algn="l" defTabSz="1085824" rtl="0" fontAlgn="base">
        <a:spcBef>
          <a:spcPct val="20000"/>
        </a:spcBef>
        <a:spcAft>
          <a:spcPct val="0"/>
        </a:spcAft>
        <a:buFont typeface="Arial" pitchFamily="34" charset="0"/>
        <a:defRPr sz="2700" kern="1200">
          <a:solidFill>
            <a:srgbClr val="504F53"/>
          </a:solidFill>
          <a:latin typeface="+mj-lt"/>
          <a:ea typeface="+mn-ea"/>
          <a:cs typeface="+mn-cs"/>
        </a:defRPr>
      </a:lvl2pPr>
      <a:lvl3pPr marL="740815" indent="-270927" algn="l" defTabSz="1085824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74641" algn="just" defTabSz="1085824" rtl="0" fontAlgn="base">
        <a:lnSpc>
          <a:spcPts val="2533"/>
        </a:lnSpc>
        <a:spcBef>
          <a:spcPts val="533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4329" algn="l" defTabSz="1085824" rtl="0" fontAlgn="base">
        <a:lnSpc>
          <a:spcPts val="2400"/>
        </a:lnSpc>
        <a:spcBef>
          <a:spcPts val="533"/>
        </a:spcBef>
        <a:spcAft>
          <a:spcPct val="0"/>
        </a:spcAft>
        <a:buFont typeface="Arial" pitchFamily="34" charset="0"/>
        <a:defRPr sz="1900" kern="1200">
          <a:solidFill>
            <a:srgbClr val="8D8C90"/>
          </a:solidFill>
          <a:latin typeface="+mj-lt"/>
          <a:ea typeface="+mn-ea"/>
          <a:cs typeface="+mn-cs"/>
        </a:defRPr>
      </a:lvl5pPr>
      <a:lvl6pPr marL="2987619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821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4023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7225" indent="-271601" algn="l" defTabSz="1086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206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9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609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814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02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223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2422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630" algn="l" defTabSz="10864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yandex.ru/images/search?img_url=http://ntsk.ru/images/stories/2012/07_september/nalog_00.jpg&amp;uinfo=sw-1441-sh-810-ww-1419-wh-646-pd-1-wp-16x9_1600x900&amp;_=1418417800114&amp;viewport=wide&amp;p=7&amp;text=%D0%BA%D0%B0%D1%80%D1%82%D0%B8%D0%BD%D0%BA%D0%B8%20%D0%BF%D0%BE%20%20%D0%BD%D0%B0%D0%BB%D0%BE%D0%B3%D0%BE%D0%B2%D0%BE%D0%BC%D1%83%20%D0%BC%D0%BE%D0%BD%D0%B8%D1%82%D0%BE%D1%80%D0%B8%D0%BD%D0%B3%D1%83&amp;pos=221&amp;rpt=simage&amp;pin=" TargetMode="External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yandex.ru/images/search?img_url=http://ntsk.ru/images/stories/2012/07_september/nalog_00.jpg&amp;uinfo=sw-1441-sh-810-ww-1419-wh-646-pd-1-wp-16x9_1600x900&amp;_=1418417800114&amp;viewport=wide&amp;p=7&amp;text=%D0%BA%D0%B0%D1%80%D1%82%D0%B8%D0%BD%D0%BA%D0%B8%20%D0%BF%D0%BE%20%20%D0%BD%D0%B0%D0%BB%D0%BE%D0%B3%D0%BE%D0%B2%D0%BE%D0%BC%D1%83%20%D0%BC%D0%BE%D0%BD%D0%B8%D1%82%D0%BE%D1%80%D0%B8%D0%BD%D0%B3%D1%83&amp;pos=221&amp;rpt=simage&amp;pin=" TargetMode="External"/><Relationship Id="rId1" Type="http://schemas.openxmlformats.org/officeDocument/2006/relationships/slideLayout" Target="../slideLayouts/slideLayout1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3728" y="6079840"/>
            <a:ext cx="981319" cy="370988"/>
          </a:xfrm>
          <a:prstGeom prst="rect">
            <a:avLst/>
          </a:prstGeom>
        </p:spPr>
        <p:txBody>
          <a:bodyPr wrap="none" lIns="138791" tIns="69400" rIns="138791" bIns="69400">
            <a:spAutoFit/>
          </a:bodyPr>
          <a:lstStyle/>
          <a:p>
            <a:pPr algn="ctr" defTabSz="13537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prstClr val="white"/>
                </a:solidFill>
                <a:latin typeface="Calibri"/>
              </a:rPr>
              <a:t>2024 </a:t>
            </a:r>
            <a:r>
              <a:rPr lang="ru-RU" sz="1500" dirty="0">
                <a:solidFill>
                  <a:prstClr val="white"/>
                </a:solidFill>
                <a:latin typeface="Calibri"/>
              </a:rPr>
              <a:t>год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31800" y="2971803"/>
            <a:ext cx="10847917" cy="223520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Актуальные вопросы досудебного урегулирования налоговых споров</a:t>
            </a: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56367" y="5319210"/>
            <a:ext cx="7200900" cy="76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/>
          <a:p>
            <a:pPr lvl="0" algn="ctr" eaLnBrk="1" hangingPunct="1"/>
            <a:r>
              <a:rPr lang="ru-RU" altLang="ru-RU" sz="2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Заместитель начальника </a:t>
            </a:r>
            <a:r>
              <a:rPr lang="ru-RU" altLang="ru-RU" sz="2100" dirty="0">
                <a:solidFill>
                  <a:srgbClr val="FFFFFF"/>
                </a:solidFill>
                <a:latin typeface="Trebuchet MS" panose="020B0603020202020204" pitchFamily="34" charset="0"/>
              </a:rPr>
              <a:t>правового отдела </a:t>
            </a:r>
          </a:p>
          <a:p>
            <a:pPr lvl="0" algn="ctr" eaLnBrk="1" hangingPunct="1">
              <a:spcAft>
                <a:spcPts val="800"/>
              </a:spcAft>
            </a:pPr>
            <a:r>
              <a:rPr lang="ru-RU" altLang="ru-RU" sz="2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Дорогова Анна Николаевна</a:t>
            </a:r>
            <a:endParaRPr lang="ru-RU" altLang="ru-RU" sz="21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519" y="2971802"/>
            <a:ext cx="8544983" cy="768351"/>
          </a:xfrm>
          <a:prstGeom prst="rect">
            <a:avLst/>
          </a:prstGeom>
        </p:spPr>
        <p:txBody>
          <a:bodyPr lIns="139067" tIns="69534" rIns="139067" bIns="69534" anchor="ctr"/>
          <a:lstStyle/>
          <a:p>
            <a:pPr algn="ctr" defTabSz="1390672" eaLnBrk="1" fontAlgn="auto" hangingPunct="1">
              <a:spcAft>
                <a:spcPts val="0"/>
              </a:spcAft>
              <a:defRPr/>
            </a:pPr>
            <a:r>
              <a:rPr lang="ru-RU" sz="1900" b="1" dirty="0">
                <a:solidFill>
                  <a:prstClr val="white"/>
                </a:solidFill>
                <a:latin typeface="Calibri"/>
                <a:cs typeface="+mn-cs"/>
              </a:rPr>
              <a:t>УПРАВЛЕНИЕ ФЕДЕРАЛЬНОЙ НАЛОГОВОЙ СЛУЖБЫ ПО Г. СЕВАСТОПОЛЮ</a:t>
            </a:r>
          </a:p>
        </p:txBody>
      </p:sp>
    </p:spTree>
    <p:extLst>
      <p:ext uri="{BB962C8B-B14F-4D97-AF65-F5344CB8AC3E}">
        <p14:creationId xmlns:p14="http://schemas.microsoft.com/office/powerpoint/2010/main" val="21004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079876" y="6597352"/>
            <a:ext cx="3860800" cy="365125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98682" y="610890"/>
            <a:ext cx="8208912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916" rtl="0" eaLnBrk="1" latinLnBrk="0" hangingPunct="1">
              <a:lnSpc>
                <a:spcPts val="4556"/>
              </a:lnSpc>
              <a:spcBef>
                <a:spcPct val="0"/>
              </a:spcBef>
              <a:buNone/>
              <a:defRPr sz="37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71563" fontAlgn="auto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SzPct val="94000"/>
            </a:pPr>
            <a:r>
              <a:rPr lang="ru-RU" sz="2200" dirty="0" smtClean="0">
                <a:solidFill>
                  <a:srgbClr val="000099"/>
                </a:solidFill>
              </a:rPr>
              <a:t>Интернет-сервис «Узнать о жалобе»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5" y="1044500"/>
            <a:ext cx="9402452" cy="5266902"/>
          </a:xfrm>
          <a:prstGeom prst="rect">
            <a:avLst/>
          </a:prstGeom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495551" y="3877727"/>
            <a:ext cx="1296988" cy="24258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495551" y="4957591"/>
            <a:ext cx="1584325" cy="2739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2296" y="316739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800" dirty="0">
                <a:solidFill>
                  <a:prstClr val="white"/>
                </a:solidFill>
                <a:latin typeface="Calibri"/>
                <a:cs typeface="+mn-cs"/>
              </a:rPr>
              <a:t>9</a:t>
            </a:r>
            <a:endParaRPr lang="ru-RU" altLang="ru-RU" sz="2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89205" y="604979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prstClr val="white"/>
                </a:solidFill>
                <a:latin typeface="Calibri"/>
                <a:cs typeface="+mn-cs"/>
              </a:rPr>
              <a:t>10</a:t>
            </a:r>
            <a:endParaRPr lang="ru-RU" altLang="ru-RU" sz="2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9920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1664" y="1987246"/>
            <a:ext cx="10232638" cy="3385970"/>
          </a:xfrm>
          <a:ln w="19050">
            <a:noFill/>
          </a:ln>
        </p:spPr>
        <p:txBody>
          <a:bodyPr/>
          <a:lstStyle/>
          <a:p>
            <a:pPr marL="317500"/>
            <a:endParaRPr lang="ru-RU" altLang="ru-RU" sz="2400" dirty="0" smtClean="0"/>
          </a:p>
          <a:p>
            <a:pPr marL="317500"/>
            <a:endParaRPr lang="ru-RU" altLang="ru-RU" sz="2400" dirty="0" smtClean="0"/>
          </a:p>
          <a:p>
            <a:pPr marL="317500"/>
            <a:r>
              <a:rPr lang="ru-RU" altLang="ru-RU" sz="2400" dirty="0" smtClean="0"/>
              <a:t>    </a:t>
            </a:r>
            <a:endParaRPr lang="ru-RU" altLang="ru-RU" sz="2400" dirty="0"/>
          </a:p>
          <a:p>
            <a:pPr marL="317500"/>
            <a:endParaRPr lang="ru-RU" altLang="ru-RU" sz="2400" b="0" dirty="0" smtClean="0"/>
          </a:p>
          <a:p>
            <a:pPr marL="317500"/>
            <a:endParaRPr lang="ru-RU" altLang="ru-RU" sz="2400" b="0" dirty="0"/>
          </a:p>
          <a:p>
            <a:pPr marL="317500"/>
            <a:endParaRPr lang="ru-RU" altLang="ru-RU" sz="2400" b="0" dirty="0" smtClean="0"/>
          </a:p>
          <a:p>
            <a:pPr marL="317500"/>
            <a:endParaRPr lang="ru-RU" altLang="ru-RU" sz="2400" b="0" dirty="0" smtClean="0">
              <a:solidFill>
                <a:srgbClr val="0033CC"/>
              </a:solidFill>
            </a:endParaRPr>
          </a:p>
          <a:p>
            <a:pPr marL="317500">
              <a:spcBef>
                <a:spcPts val="0"/>
              </a:spcBef>
            </a:pPr>
            <a:r>
              <a:rPr lang="ru-RU" altLang="ru-RU" sz="2400" dirty="0" smtClean="0">
                <a:solidFill>
                  <a:srgbClr val="0066CC"/>
                </a:solidFill>
                <a:cs typeface="Arial" charset="0"/>
                <a:sym typeface="Wingdings" pitchFamily="2" charset="2"/>
              </a:rPr>
              <a:t>  </a:t>
            </a:r>
            <a:r>
              <a:rPr lang="ru-RU" altLang="ru-RU" sz="2400" b="0" dirty="0" smtClean="0">
                <a:solidFill>
                  <a:srgbClr val="0066CC"/>
                </a:solidFill>
              </a:rPr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4405" y="692696"/>
            <a:ext cx="10566723" cy="924670"/>
          </a:xfrm>
        </p:spPr>
        <p:txBody>
          <a:bodyPr/>
          <a:lstStyle/>
          <a:p>
            <a:pPr algn="ctr" defTabSz="1085824" fontAlgn="base">
              <a:spcAft>
                <a:spcPct val="0"/>
              </a:spcAft>
              <a:defRPr/>
            </a:pPr>
            <a:r>
              <a:rPr lang="ru-RU" sz="2800" dirty="0" smtClean="0"/>
              <a:t>Нормативно – правовая  база, регулирующая применение смягчающих ответственность обстоятельств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032596" y="2909145"/>
            <a:ext cx="426268" cy="45442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4000" dirty="0">
                <a:solidFill>
                  <a:srgbClr val="0066CC"/>
                </a:solidFill>
                <a:cs typeface="Arial" charset="0"/>
                <a:sym typeface="Wingdings" pitchFamily="2" charset="2"/>
              </a:rPr>
              <a:t>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001664" y="371530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4400" dirty="0">
                <a:solidFill>
                  <a:srgbClr val="0066CC"/>
                </a:solidFill>
                <a:cs typeface="Arial" charset="0"/>
                <a:sym typeface="Wingdings" pitchFamily="2" charset="2"/>
              </a:rPr>
              <a:t></a:t>
            </a:r>
            <a:endParaRPr lang="ru-RU" sz="4400" dirty="0">
              <a:solidFill>
                <a:srgbClr val="0066CC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974405" y="4475346"/>
            <a:ext cx="470476" cy="470187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4400" dirty="0">
                <a:solidFill>
                  <a:srgbClr val="0066CC"/>
                </a:solidFill>
                <a:cs typeface="Arial" charset="0"/>
                <a:sym typeface="Wingdings" pitchFamily="2" charset="2"/>
              </a:rPr>
              <a:t></a:t>
            </a:r>
            <a:endParaRPr lang="ru-RU" sz="4400" dirty="0">
              <a:solidFill>
                <a:srgbClr val="0066CC"/>
              </a:solidFill>
            </a:endParaRPr>
          </a:p>
        </p:txBody>
      </p:sp>
      <p:pic>
        <p:nvPicPr>
          <p:cNvPr id="12" name="Рисунок 25" descr="http://im2-tub-ru.yandex.net/i?id=ba7c04ce6cfe35bc610caa2b2f4ccd22-108-144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26" y="2085228"/>
            <a:ext cx="3816424" cy="3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159896" y="1894035"/>
            <a:ext cx="5508238" cy="795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prstClr val="white"/>
                </a:solidFill>
              </a:rPr>
              <a:t>Пункты 1, 4 статьи </a:t>
            </a:r>
            <a:r>
              <a:rPr lang="ru-RU" sz="2200" dirty="0">
                <a:solidFill>
                  <a:prstClr val="white"/>
                </a:solidFill>
              </a:rPr>
              <a:t>112 НК </a:t>
            </a:r>
            <a:r>
              <a:rPr lang="ru-RU" sz="2200" dirty="0" smtClean="0">
                <a:solidFill>
                  <a:prstClr val="white"/>
                </a:solidFill>
              </a:rPr>
              <a:t>РФ</a:t>
            </a:r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67005" y="4414649"/>
            <a:ext cx="5497690" cy="9677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prstClr val="white"/>
                </a:solidFill>
              </a:rPr>
              <a:t>Постановление Конституционного суда</a:t>
            </a:r>
            <a:r>
              <a:rPr lang="en-US" sz="2200" dirty="0" smtClean="0">
                <a:solidFill>
                  <a:prstClr val="white"/>
                </a:solidFill>
              </a:rPr>
              <a:t> </a:t>
            </a:r>
            <a:r>
              <a:rPr lang="ru-RU" sz="2200" dirty="0" smtClean="0">
                <a:solidFill>
                  <a:prstClr val="white"/>
                </a:solidFill>
              </a:rPr>
              <a:t>РФ </a:t>
            </a:r>
            <a:r>
              <a:rPr lang="ru-RU" sz="2200" dirty="0">
                <a:solidFill>
                  <a:prstClr val="white"/>
                </a:solidFill>
              </a:rPr>
              <a:t>от 15.07.1999 № 11-П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21645" y="3181455"/>
            <a:ext cx="5502423" cy="6988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prstClr val="white"/>
                </a:solidFill>
              </a:rPr>
              <a:t>Пункт 3 статьи 114 НК </a:t>
            </a:r>
            <a:r>
              <a:rPr lang="ru-RU" sz="2200" dirty="0" smtClean="0">
                <a:solidFill>
                  <a:prstClr val="white"/>
                </a:solidFill>
              </a:rPr>
              <a:t>РФ</a:t>
            </a:r>
            <a:endParaRPr lang="ru-RU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157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Заголовок 2"/>
          <p:cNvSpPr txBox="1">
            <a:spLocks/>
          </p:cNvSpPr>
          <p:nvPr/>
        </p:nvSpPr>
        <p:spPr bwMode="auto">
          <a:xfrm>
            <a:off x="1066873" y="428600"/>
            <a:ext cx="9753024" cy="8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899" tIns="60451" rIns="120899" bIns="60451" anchor="ctr"/>
          <a:lstStyle>
            <a:lvl1pPr defTabSz="13303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303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303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303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303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43056" eaLnBrk="1" fontAlgn="auto" hangingPunct="1">
              <a:spcAft>
                <a:spcPts val="0"/>
              </a:spcAft>
            </a:pPr>
            <a:r>
              <a:rPr lang="ru-RU" sz="2800" b="1" dirty="0">
                <a:solidFill>
                  <a:srgbClr val="005AA9"/>
                </a:solidFill>
                <a:latin typeface="Calibri"/>
              </a:rPr>
              <a:t>Обстоятельства, которые могут быть учтены НО в качестве </a:t>
            </a:r>
            <a:r>
              <a:rPr lang="ru-RU" sz="2800" b="1" dirty="0" smtClean="0">
                <a:solidFill>
                  <a:srgbClr val="005AA9"/>
                </a:solidFill>
                <a:latin typeface="Calibri"/>
              </a:rPr>
              <a:t>смягчающих </a:t>
            </a:r>
            <a:r>
              <a:rPr lang="ru-RU" sz="2800" b="1" dirty="0">
                <a:solidFill>
                  <a:srgbClr val="005AA9"/>
                </a:solidFill>
                <a:latin typeface="Calibri"/>
              </a:rPr>
              <a:t>ответственность</a:t>
            </a:r>
            <a:endParaRPr lang="ru-RU" altLang="ru-RU" sz="28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208568" y="6173089"/>
            <a:ext cx="648072" cy="432048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prstClr val="white"/>
                </a:solidFill>
              </a:rPr>
              <a:t>12</a:t>
            </a:r>
            <a:endParaRPr lang="ru-RU" alt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3472" y="1326000"/>
            <a:ext cx="9577064" cy="527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незначительность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просрочки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(перечисление налога в течении незначительного количества дней после установленного срока, подача с незначительным пропуском срока уведомления, декларации, расчета и т.д.);</a:t>
            </a:r>
          </a:p>
          <a:p>
            <a:pPr indent="45021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признание вины и устранение ошибок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(признание вины, уплата налога, отсутствие задолженности на момент принятия решения, устранение ущерба, самостоятельное выявление и устранение ошибок и т.д.);</a:t>
            </a:r>
          </a:p>
          <a:p>
            <a:pPr indent="45021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благотворительная деятельность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(осуществление налогоплательщиком благотворительной деятельности);</a:t>
            </a:r>
          </a:p>
          <a:p>
            <a:pPr indent="45021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направленность деятельности налогоплательщика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(налогоплательщик – сельхозпроизводитель, градообразующее предприятие, некоммерческий характер деятельности и т.д.);</a:t>
            </a:r>
          </a:p>
          <a:p>
            <a:pPr indent="45021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тяжелое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финансовое положение организации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(ликвидация предприятия, реорганизация налогоплательщика, процедуры банкротства, неведение хозяйственной деятельности, сезонный характер работ и т.д.).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487488" y="1484784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487488" y="2626194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487488" y="3706314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487488" y="4434817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487488" y="5540481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Обстоятельства, которые могут быть учтены НО в качестве смягчающими ответственность</a:t>
            </a:r>
            <a:endParaRPr lang="ru-RU" alt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896411" y="6356352"/>
            <a:ext cx="2101411" cy="36576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900" b="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положение физического лица </a:t>
            </a:r>
            <a:r>
              <a:rPr lang="ru-RU" sz="2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(пенсионер, отсутствие дохода и т.д.);</a:t>
            </a:r>
          </a:p>
          <a:p>
            <a:pPr algn="just"/>
            <a:r>
              <a:rPr lang="ru-RU" sz="2200" b="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</a:t>
            </a:r>
            <a:r>
              <a:rPr lang="ru-RU" sz="2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(инвалидность, тяжелое заболевание, болезнь во время совершения правонарушения и т.д.);</a:t>
            </a:r>
          </a:p>
          <a:p>
            <a:pPr algn="just"/>
            <a:r>
              <a:rPr lang="ru-RU" sz="2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правонарушения 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стечения обстоятельств </a:t>
            </a:r>
            <a:r>
              <a:rPr lang="ru-RU" sz="2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(личные и семейные </a:t>
            </a:r>
            <a:r>
              <a:rPr lang="ru-RU" sz="22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sz="2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ошибки и т.д.);</a:t>
            </a:r>
          </a:p>
          <a:p>
            <a:pPr algn="just"/>
            <a:r>
              <a:rPr lang="ru-RU" sz="2200" b="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несоразмерность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деяния тяжести наказания </a:t>
            </a:r>
            <a:r>
              <a:rPr lang="ru-RU" sz="2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(незначительный характер правонарушения, отсутствие неблагоприятных экономических последствий, отсутствие ущерба бюджету, </a:t>
            </a:r>
            <a:r>
              <a:rPr lang="ru-RU" sz="22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добросовестное </a:t>
            </a:r>
            <a:r>
              <a:rPr lang="ru-RU" sz="2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налогоплательщиком своих обязанностей, наличие постоянной переплаты, отсутствие умысла на совершение правонарушения и т.д.).</a:t>
            </a:r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626859" y="1840002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26859" y="2633809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626859" y="3339301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626859" y="4086214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36560" y="6165304"/>
            <a:ext cx="792088" cy="326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white"/>
                </a:solidFill>
              </a:rPr>
              <a:t>13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9896337" cy="11058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Методика расчета штрафа </a:t>
            </a:r>
            <a:r>
              <a:rPr lang="ru-RU" sz="2800" dirty="0"/>
              <a:t>при учете каждого установленного </a:t>
            </a:r>
            <a:r>
              <a:rPr lang="ru-RU" sz="2800" dirty="0" smtClean="0"/>
              <a:t>обстоятельства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896411" y="6356352"/>
            <a:ext cx="2101411" cy="36576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1 обстоятельство -  сумма штрафа/2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2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обстоятельства </a:t>
            </a:r>
            <a:r>
              <a:rPr lang="ru-RU" sz="2800" dirty="0" smtClean="0">
                <a:solidFill>
                  <a:schemeClr val="tx1"/>
                </a:solidFill>
              </a:rPr>
              <a:t>-  сумма штрафа/ 2  (</a:t>
            </a:r>
            <a:r>
              <a:rPr lang="ru-RU" sz="2800" dirty="0">
                <a:solidFill>
                  <a:schemeClr val="tx1"/>
                </a:solidFill>
              </a:rPr>
              <a:t>4)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3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обстоятельства -  сумма штрафа/2 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(8)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4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chemeClr val="tx1"/>
                </a:solidFill>
              </a:rPr>
              <a:t>обстоятельства -  </a:t>
            </a:r>
            <a:r>
              <a:rPr lang="ru-RU" sz="2800" dirty="0" smtClean="0">
                <a:solidFill>
                  <a:schemeClr val="tx1"/>
                </a:solidFill>
              </a:rPr>
              <a:t>сумма штрафа/2   (</a:t>
            </a:r>
            <a:r>
              <a:rPr lang="ru-RU" sz="2800" dirty="0">
                <a:solidFill>
                  <a:schemeClr val="tx1"/>
                </a:solidFill>
              </a:rPr>
              <a:t>16)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</a:rPr>
              <a:t>5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1"/>
                </a:solidFill>
              </a:rPr>
              <a:t>обстоятельств </a:t>
            </a:r>
            <a:r>
              <a:rPr lang="ru-RU" sz="2800" dirty="0" smtClean="0">
                <a:solidFill>
                  <a:schemeClr val="tx1"/>
                </a:solidFill>
              </a:rPr>
              <a:t>  -  сумма штрафа/2   (</a:t>
            </a:r>
            <a:r>
              <a:rPr lang="ru-RU" sz="2800" dirty="0">
                <a:solidFill>
                  <a:schemeClr val="tx1"/>
                </a:solidFill>
              </a:rPr>
              <a:t>32) и т.д. </a:t>
            </a:r>
          </a:p>
          <a:p>
            <a:endParaRPr lang="ru-RU" sz="2800" b="0" dirty="0">
              <a:solidFill>
                <a:srgbClr val="0066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3472" y="1772816"/>
            <a:ext cx="4176464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8048" y="1772816"/>
            <a:ext cx="4451704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3872" y="2636912"/>
            <a:ext cx="100987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srgbClr val="0066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6240" y="177281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0066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43871" y="3537012"/>
            <a:ext cx="1009871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66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7500" y="2636912"/>
            <a:ext cx="8502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66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7500" y="3645024"/>
            <a:ext cx="850268" cy="561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66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04112" y="2922600"/>
            <a:ext cx="3600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32104" y="3616558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32104" y="4305637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75252" y="5068066"/>
            <a:ext cx="416892" cy="34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095793" y="6165304"/>
            <a:ext cx="760847" cy="270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white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384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7"/>
          <p:cNvSpPr>
            <a:spLocks noChangeArrowheads="1"/>
          </p:cNvSpPr>
          <p:nvPr/>
        </p:nvSpPr>
        <p:spPr bwMode="auto">
          <a:xfrm>
            <a:off x="1572512" y="1454353"/>
            <a:ext cx="417671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pic>
        <p:nvPicPr>
          <p:cNvPr id="12292" name="Picture 4" descr="синий г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43" y="1195733"/>
            <a:ext cx="1343510" cy="11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j0235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05" y="4519315"/>
            <a:ext cx="139314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9179525" y="5899186"/>
            <a:ext cx="1874958" cy="412372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50000">
                <a:srgbClr val="15C5B4"/>
              </a:gs>
              <a:gs pos="100000">
                <a:srgbClr val="66FFCC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СУД</a:t>
            </a:r>
            <a:endParaRPr lang="ru-RU" alt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4757554" y="1365578"/>
            <a:ext cx="1803106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89C4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1073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073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1073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1073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1073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defTabSz="107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defTabSz="107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defTabSz="107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defTabSz="107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НАЛОГОПЛАТЕЛЬЩИК</a:t>
            </a:r>
            <a:endParaRPr lang="ru-RU" altLang="ru-RU" sz="10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9209480" y="2320827"/>
            <a:ext cx="2421169" cy="104619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Межрегиональная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инспекция по Южному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Федеральному округу </a:t>
            </a:r>
            <a:endParaRPr lang="ru-RU" alt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2317" name="Заголовок 8"/>
          <p:cNvSpPr>
            <a:spLocks/>
          </p:cNvSpPr>
          <p:nvPr/>
        </p:nvSpPr>
        <p:spPr bwMode="auto">
          <a:xfrm>
            <a:off x="893618" y="478853"/>
            <a:ext cx="10816937" cy="6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 anchor="ctr"/>
          <a:lstStyle>
            <a:lvl1pPr defTabSz="1071563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71563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71563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71563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71563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rgbClr val="075AA5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altLang="ru-RU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altLang="ru-RU" sz="2400" b="1" dirty="0">
                <a:solidFill>
                  <a:srgbClr val="075AA5"/>
                </a:solidFill>
                <a:latin typeface="Times New Roman" pitchFamily="18" charset="0"/>
                <a:cs typeface="Times New Roman" pitchFamily="18" charset="0"/>
              </a:rPr>
              <a:t>обращения с ходатайством о применении смягчающих обстоятельств     </a:t>
            </a:r>
          </a:p>
        </p:txBody>
      </p:sp>
      <p:pic>
        <p:nvPicPr>
          <p:cNvPr id="19" name="Picture 37" descr="im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975" y="1528634"/>
            <a:ext cx="3603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оранж го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66" y="4348070"/>
            <a:ext cx="1313491" cy="135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72080" y="5703527"/>
            <a:ext cx="2753025" cy="41801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6600"/>
              </a:gs>
              <a:gs pos="100000">
                <a:srgbClr val="FF9933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УФНС России по </a:t>
            </a:r>
            <a:r>
              <a:rPr lang="ru-RU" altLang="ru-RU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г.Севастполю</a:t>
            </a:r>
            <a:endParaRPr lang="ru-RU" alt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5" name="Picture 37" descr="im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64" y="4732798"/>
            <a:ext cx="3603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0" descr="Рисунок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22" y="1606111"/>
            <a:ext cx="1605168" cy="30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3"/>
          <p:cNvSpPr>
            <a:spLocks noChangeShapeType="1"/>
          </p:cNvSpPr>
          <p:nvPr/>
        </p:nvSpPr>
        <p:spPr bwMode="auto">
          <a:xfrm flipH="1">
            <a:off x="2490746" y="4021227"/>
            <a:ext cx="1676141" cy="1276890"/>
          </a:xfrm>
          <a:prstGeom prst="line">
            <a:avLst/>
          </a:prstGeom>
          <a:noFill/>
          <a:ln w="38100">
            <a:solidFill>
              <a:schemeClr val="accent6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56" name="AutoShape 11"/>
          <p:cNvCxnSpPr>
            <a:cxnSpLocks noChangeShapeType="1"/>
          </p:cNvCxnSpPr>
          <p:nvPr/>
        </p:nvCxnSpPr>
        <p:spPr bwMode="auto">
          <a:xfrm>
            <a:off x="6654310" y="2298537"/>
            <a:ext cx="2520351" cy="21869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16"/>
          <p:cNvCxnSpPr>
            <a:cxnSpLocks noChangeShapeType="1"/>
          </p:cNvCxnSpPr>
          <p:nvPr/>
        </p:nvCxnSpPr>
        <p:spPr bwMode="auto">
          <a:xfrm>
            <a:off x="6481179" y="4519315"/>
            <a:ext cx="2759861" cy="76777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25CFC7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AutoShape 34"/>
          <p:cNvSpPr>
            <a:spLocks noChangeArrowheads="1"/>
          </p:cNvSpPr>
          <p:nvPr/>
        </p:nvSpPr>
        <p:spPr bwMode="auto">
          <a:xfrm>
            <a:off x="3823650" y="2878098"/>
            <a:ext cx="1464762" cy="1370498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accent6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900" b="1" dirty="0" smtClean="0">
              <a:solidFill>
                <a:srgbClr val="C0504D"/>
              </a:solidFill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b="1" dirty="0" smtClean="0">
                <a:solidFill>
                  <a:srgbClr val="000099"/>
                </a:solidFill>
                <a:latin typeface="Arial" panose="020B0604020202020204" pitchFamily="34" charset="0"/>
                <a:cs typeface="+mn-cs"/>
              </a:rPr>
              <a:t>  </a:t>
            </a:r>
            <a:r>
              <a:rPr lang="ru-RU" alt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ХОДАТАЙСТВО </a:t>
            </a:r>
            <a:endParaRPr lang="ru-RU" altLang="ru-RU" sz="11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о </a:t>
            </a: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применении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смягчающих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обстоятельств 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900" b="1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9" name="AutoShape 34"/>
          <p:cNvSpPr>
            <a:spLocks noChangeArrowheads="1"/>
          </p:cNvSpPr>
          <p:nvPr/>
        </p:nvSpPr>
        <p:spPr bwMode="auto">
          <a:xfrm>
            <a:off x="6481179" y="1252455"/>
            <a:ext cx="1503146" cy="1296642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0033CC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200" b="1" dirty="0" smtClean="0">
                <a:solidFill>
                  <a:srgbClr val="000099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alt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ХОДАТАЙСТВО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о </a:t>
            </a: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применении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смягчающих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обстоятельств  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900" b="1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" name="AutoShape 34"/>
          <p:cNvSpPr>
            <a:spLocks noChangeArrowheads="1"/>
          </p:cNvSpPr>
          <p:nvPr/>
        </p:nvSpPr>
        <p:spPr bwMode="auto">
          <a:xfrm>
            <a:off x="7533894" y="4618467"/>
            <a:ext cx="1456498" cy="133724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10DFE4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900" b="1" dirty="0">
              <a:solidFill>
                <a:srgbClr val="C0504D"/>
              </a:solidFill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ХОДАТАЙСТВО</a:t>
            </a:r>
            <a:endParaRPr lang="ru-RU" altLang="ru-RU" sz="11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о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применении </a:t>
            </a:r>
            <a:endParaRPr lang="ru-RU" altLang="ru-RU" sz="11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смягчающих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обстоятельств  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900" b="1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" name="AutoShape 47"/>
          <p:cNvSpPr>
            <a:spLocks noChangeArrowheads="1"/>
          </p:cNvSpPr>
          <p:nvPr/>
        </p:nvSpPr>
        <p:spPr bwMode="auto">
          <a:xfrm>
            <a:off x="3430461" y="5149341"/>
            <a:ext cx="1213832" cy="781803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lin ang="18900000" scaled="1"/>
          </a:gradFill>
          <a:ln w="19050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200" b="1" smtClean="0">
                <a:solidFill>
                  <a:srgbClr val="003300"/>
                </a:solidFill>
                <a:latin typeface="Arial" panose="020B0604020202020204" pitchFamily="34" charset="0"/>
                <a:cs typeface="+mn-cs"/>
              </a:rPr>
              <a:t>Акт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200" b="1" smtClean="0">
                <a:solidFill>
                  <a:srgbClr val="003300"/>
                </a:solidFill>
                <a:latin typeface="Arial" panose="020B0604020202020204" pitchFamily="34" charset="0"/>
                <a:cs typeface="+mn-cs"/>
              </a:rPr>
              <a:t>проверки </a:t>
            </a:r>
            <a:endParaRPr lang="ru-RU" altLang="ru-RU" sz="1200" b="1" dirty="0">
              <a:solidFill>
                <a:srgbClr val="0033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V="1">
            <a:off x="4631226" y="4519315"/>
            <a:ext cx="776644" cy="63329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AutoShape 11"/>
          <p:cNvCxnSpPr>
            <a:cxnSpLocks noChangeShapeType="1"/>
          </p:cNvCxnSpPr>
          <p:nvPr/>
        </p:nvCxnSpPr>
        <p:spPr bwMode="auto">
          <a:xfrm rot="10800000" flipV="1">
            <a:off x="6560661" y="3258028"/>
            <a:ext cx="2773547" cy="44517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Скругленная соединительная линия 157"/>
          <p:cNvCxnSpPr/>
          <p:nvPr/>
        </p:nvCxnSpPr>
        <p:spPr>
          <a:xfrm rot="5400000" flipH="1" flipV="1">
            <a:off x="2303900" y="1503962"/>
            <a:ext cx="2534600" cy="3266748"/>
          </a:xfrm>
          <a:prstGeom prst="curvedConnector2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0" name="Прямая со стрелкой 12299"/>
          <p:cNvCxnSpPr/>
          <p:nvPr/>
        </p:nvCxnSpPr>
        <p:spPr>
          <a:xfrm flipV="1">
            <a:off x="5134769" y="1844667"/>
            <a:ext cx="232364" cy="274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Овальная выноска 252"/>
          <p:cNvSpPr/>
          <p:nvPr/>
        </p:nvSpPr>
        <p:spPr>
          <a:xfrm>
            <a:off x="1527209" y="3282554"/>
            <a:ext cx="1744356" cy="57459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</a:pPr>
            <a:endParaRPr lang="ru-RU" altLang="ru-RU" sz="1600" dirty="0" smtClean="0">
              <a:solidFill>
                <a:srgbClr val="003300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</a:pPr>
            <a:r>
              <a:rPr lang="ru-RU" altLang="ru-RU" sz="1100" dirty="0">
                <a:solidFill>
                  <a:srgbClr val="003300"/>
                </a:solidFill>
                <a:latin typeface="Arial" panose="020B0604020202020204" pitchFamily="34" charset="0"/>
              </a:rPr>
              <a:t>Ходатайство не </a:t>
            </a:r>
          </a:p>
          <a:p>
            <a:pPr algn="ctr" eaLnBrk="1" fontAlgn="auto" hangingPunct="1">
              <a:spcAft>
                <a:spcPts val="0"/>
              </a:spcAft>
            </a:pPr>
            <a:r>
              <a:rPr lang="ru-RU" altLang="ru-RU" sz="1100" dirty="0">
                <a:solidFill>
                  <a:srgbClr val="003300"/>
                </a:solidFill>
                <a:latin typeface="Arial" panose="020B0604020202020204" pitchFamily="34" charset="0"/>
              </a:rPr>
              <a:t>удовлетворено</a:t>
            </a:r>
            <a:r>
              <a:rPr lang="ru-RU" altLang="ru-RU" sz="1100" b="1" dirty="0">
                <a:solidFill>
                  <a:srgbClr val="003300"/>
                </a:solidFill>
                <a:latin typeface="Arial" panose="020B0604020202020204" pitchFamily="34" charset="0"/>
              </a:rPr>
              <a:t>  </a:t>
            </a:r>
            <a:endParaRPr lang="ru-RU" altLang="ru-RU" sz="1100" dirty="0">
              <a:solidFill>
                <a:srgbClr val="003300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3" name="Скругленная прямоугольная выноска 262"/>
          <p:cNvSpPr/>
          <p:nvPr/>
        </p:nvSpPr>
        <p:spPr>
          <a:xfrm>
            <a:off x="7479533" y="2859396"/>
            <a:ext cx="1340803" cy="612648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</a:pPr>
            <a:r>
              <a:rPr lang="ru-RU" altLang="ru-RU" sz="1100" dirty="0">
                <a:solidFill>
                  <a:srgbClr val="003300"/>
                </a:solidFill>
                <a:latin typeface="Arial" panose="020B0604020202020204" pitchFamily="34" charset="0"/>
              </a:rPr>
              <a:t>Ходатайство не </a:t>
            </a:r>
          </a:p>
          <a:p>
            <a:pPr algn="ctr" eaLnBrk="1" fontAlgn="auto" hangingPunct="1">
              <a:spcAft>
                <a:spcPts val="0"/>
              </a:spcAft>
            </a:pPr>
            <a:r>
              <a:rPr lang="ru-RU" altLang="ru-RU" sz="1100" dirty="0">
                <a:solidFill>
                  <a:srgbClr val="003300"/>
                </a:solidFill>
                <a:latin typeface="Arial" panose="020B0604020202020204" pitchFamily="34" charset="0"/>
              </a:rPr>
              <a:t>удовлетворено</a:t>
            </a:r>
            <a:r>
              <a:rPr lang="ru-RU" altLang="ru-RU" sz="1100" b="1" dirty="0">
                <a:solidFill>
                  <a:srgbClr val="003300"/>
                </a:solidFill>
                <a:latin typeface="Arial" panose="020B0604020202020204" pitchFamily="34" charset="0"/>
              </a:rPr>
              <a:t>  </a:t>
            </a:r>
            <a:endParaRPr lang="ru-RU" altLang="ru-RU" sz="1100" dirty="0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1433" y="6121541"/>
            <a:ext cx="715404" cy="52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prstClr val="white"/>
                </a:solidFill>
                <a:latin typeface="Calibri"/>
                <a:cs typeface="+mn-cs"/>
              </a:rPr>
              <a:t>15</a:t>
            </a:r>
            <a:endParaRPr lang="ru-RU" altLang="ru-RU" sz="2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1664" y="1987246"/>
            <a:ext cx="10232638" cy="3385970"/>
          </a:xfrm>
          <a:ln w="19050">
            <a:noFill/>
          </a:ln>
        </p:spPr>
        <p:txBody>
          <a:bodyPr/>
          <a:lstStyle/>
          <a:p>
            <a:pPr marL="317500"/>
            <a:endParaRPr lang="ru-RU" altLang="ru-RU" sz="2400" dirty="0" smtClean="0"/>
          </a:p>
          <a:p>
            <a:pPr marL="317500"/>
            <a:endParaRPr lang="ru-RU" altLang="ru-RU" sz="2400" dirty="0" smtClean="0"/>
          </a:p>
          <a:p>
            <a:pPr marL="317500"/>
            <a:r>
              <a:rPr lang="ru-RU" altLang="ru-RU" sz="2400" dirty="0" smtClean="0"/>
              <a:t>    </a:t>
            </a:r>
            <a:endParaRPr lang="ru-RU" altLang="ru-RU" sz="2400" dirty="0"/>
          </a:p>
          <a:p>
            <a:pPr marL="317500"/>
            <a:endParaRPr lang="ru-RU" altLang="ru-RU" sz="2400" b="0" dirty="0" smtClean="0"/>
          </a:p>
          <a:p>
            <a:pPr marL="317500"/>
            <a:endParaRPr lang="ru-RU" altLang="ru-RU" sz="2400" b="0" dirty="0"/>
          </a:p>
          <a:p>
            <a:pPr marL="317500"/>
            <a:endParaRPr lang="ru-RU" altLang="ru-RU" sz="2400" b="0" dirty="0" smtClean="0"/>
          </a:p>
          <a:p>
            <a:pPr marL="317500"/>
            <a:endParaRPr lang="ru-RU" altLang="ru-RU" sz="2400" b="0" dirty="0" smtClean="0">
              <a:solidFill>
                <a:srgbClr val="0033CC"/>
              </a:solidFill>
            </a:endParaRPr>
          </a:p>
          <a:p>
            <a:pPr marL="317500">
              <a:spcBef>
                <a:spcPts val="0"/>
              </a:spcBef>
            </a:pPr>
            <a:r>
              <a:rPr lang="ru-RU" altLang="ru-RU" sz="2400" dirty="0" smtClean="0">
                <a:solidFill>
                  <a:srgbClr val="0066CC"/>
                </a:solidFill>
                <a:cs typeface="Arial" charset="0"/>
                <a:sym typeface="Wingdings" pitchFamily="2" charset="2"/>
              </a:rPr>
              <a:t>  </a:t>
            </a:r>
            <a:r>
              <a:rPr lang="ru-RU" altLang="ru-RU" sz="2400" b="0" dirty="0" smtClean="0">
                <a:solidFill>
                  <a:srgbClr val="0066CC"/>
                </a:solidFill>
              </a:rPr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4405" y="692696"/>
            <a:ext cx="10566723" cy="924670"/>
          </a:xfrm>
        </p:spPr>
        <p:txBody>
          <a:bodyPr/>
          <a:lstStyle/>
          <a:p>
            <a:pPr algn="ctr" defTabSz="1085824" fontAlgn="base">
              <a:spcAft>
                <a:spcPct val="0"/>
              </a:spcAft>
              <a:defRPr/>
            </a:pPr>
            <a:r>
              <a:rPr lang="ru-RU" sz="2800" dirty="0" smtClean="0"/>
              <a:t>Нормативно – правовая  база, регулирующая применение отягчающего ответственность обстоятельства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DCF3E-1857-46E5-9F27-EB69ABE4534E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2" name="Рисунок 25" descr="http://im2-tub-ru.yandex.net/i?id=ba7c04ce6cfe35bc610caa2b2f4ccd22-108-144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14" y="2232601"/>
            <a:ext cx="3816424" cy="3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754261" y="1845877"/>
            <a:ext cx="5497690" cy="795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prstClr val="white"/>
                </a:solidFill>
              </a:rPr>
              <a:t>Пункты 2 – 4 статьи </a:t>
            </a:r>
            <a:r>
              <a:rPr lang="ru-RU" sz="2200" dirty="0">
                <a:solidFill>
                  <a:prstClr val="white"/>
                </a:solidFill>
              </a:rPr>
              <a:t>112 НК </a:t>
            </a:r>
            <a:r>
              <a:rPr lang="ru-RU" sz="2200" dirty="0" smtClean="0">
                <a:solidFill>
                  <a:prstClr val="white"/>
                </a:solidFill>
              </a:rPr>
              <a:t>РФ</a:t>
            </a:r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4261" y="3995825"/>
            <a:ext cx="5497690" cy="9677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prstClr val="white"/>
                </a:solidFill>
              </a:rPr>
              <a:t>Постановление Президиума ВАС РФ </a:t>
            </a:r>
            <a:endParaRPr lang="ru-RU" sz="2200" dirty="0" smtClean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prstClr val="white"/>
                </a:solidFill>
              </a:rPr>
              <a:t>от </a:t>
            </a:r>
            <a:r>
              <a:rPr lang="ru-RU" sz="2200" dirty="0">
                <a:solidFill>
                  <a:prstClr val="white"/>
                </a:solidFill>
              </a:rPr>
              <a:t>25.05.2010 N </a:t>
            </a:r>
            <a:r>
              <a:rPr lang="ru-RU" sz="2200" dirty="0" smtClean="0">
                <a:solidFill>
                  <a:prstClr val="white"/>
                </a:solidFill>
              </a:rPr>
              <a:t>1400/10</a:t>
            </a:r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4261" y="2969353"/>
            <a:ext cx="5497690" cy="6988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prstClr val="white"/>
                </a:solidFill>
              </a:rPr>
              <a:t>Пункт </a:t>
            </a:r>
            <a:r>
              <a:rPr lang="ru-RU" sz="2200" dirty="0" smtClean="0">
                <a:solidFill>
                  <a:prstClr val="white"/>
                </a:solidFill>
              </a:rPr>
              <a:t>4 </a:t>
            </a:r>
            <a:r>
              <a:rPr lang="ru-RU" sz="2200" dirty="0">
                <a:solidFill>
                  <a:prstClr val="white"/>
                </a:solidFill>
              </a:rPr>
              <a:t>статьи 114 НК РФ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318" y="5336232"/>
            <a:ext cx="5493633" cy="8935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prstClr val="white"/>
                </a:solidFill>
              </a:rPr>
              <a:t>Письмо ФНС </a:t>
            </a:r>
            <a:r>
              <a:rPr lang="ru-RU" sz="2200" dirty="0" smtClean="0">
                <a:solidFill>
                  <a:prstClr val="white"/>
                </a:solidFill>
              </a:rPr>
              <a:t>России от </a:t>
            </a:r>
            <a:r>
              <a:rPr lang="ru-RU" sz="2200" dirty="0">
                <a:solidFill>
                  <a:prstClr val="white"/>
                </a:solidFill>
              </a:rPr>
              <a:t>12.08.2011 </a:t>
            </a:r>
            <a:endParaRPr lang="ru-RU" sz="2200" dirty="0" smtClean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prstClr val="white"/>
                </a:solidFill>
              </a:rPr>
              <a:t>№ </a:t>
            </a:r>
            <a:r>
              <a:rPr lang="ru-RU" sz="2200" dirty="0">
                <a:solidFill>
                  <a:prstClr val="white"/>
                </a:solidFill>
              </a:rPr>
              <a:t>СА-4-7/13193</a:t>
            </a:r>
            <a:r>
              <a:rPr lang="ru-RU" sz="2200" dirty="0" smtClean="0">
                <a:solidFill>
                  <a:prstClr val="white"/>
                </a:solidFill>
              </a:rPr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252384987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153" y="7056971"/>
            <a:ext cx="8987367" cy="140546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+mj-lt"/>
              <a:buNone/>
            </a:pPr>
            <a:endParaRPr lang="ru-RU" altLang="ru-RU" sz="2100" dirty="0"/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6189380" y="9137652"/>
            <a:ext cx="2035751" cy="3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875" tIns="69440" rIns="138875" bIns="69440">
            <a:spAutoFit/>
          </a:bodyPr>
          <a:lstStyle/>
          <a:p>
            <a:pPr algn="ctr" defTabSz="1354599" eaLnBrk="1" hangingPunct="1"/>
            <a:r>
              <a:rPr lang="ru-RU" sz="1600">
                <a:solidFill>
                  <a:srgbClr val="FFFFFF"/>
                </a:solidFill>
                <a:latin typeface="Calibri"/>
              </a:rPr>
              <a:t>30 января 2015 года</a:t>
            </a:r>
          </a:p>
        </p:txBody>
      </p:sp>
      <p:sp>
        <p:nvSpPr>
          <p:cNvPr id="38916" name="Заголовок 1"/>
          <p:cNvSpPr>
            <a:spLocks noGrp="1"/>
          </p:cNvSpPr>
          <p:nvPr>
            <p:ph type="ctrTitle"/>
          </p:nvPr>
        </p:nvSpPr>
        <p:spPr>
          <a:xfrm>
            <a:off x="740405" y="3519013"/>
            <a:ext cx="10500783" cy="11535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cs typeface="Times New Roman" pitchFamily="18" charset="0"/>
              </a:rPr>
              <a:t>СПАСИБО  ЗА  ВНИМАНИЕ</a:t>
            </a:r>
            <a:br>
              <a:rPr lang="ru-RU" sz="2700" dirty="0">
                <a:cs typeface="Times New Roman" pitchFamily="18" charset="0"/>
              </a:rPr>
            </a:br>
            <a:endParaRPr lang="ru-RU" sz="27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495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96433" y="1797051"/>
            <a:ext cx="9896111" cy="4512733"/>
          </a:xfrm>
        </p:spPr>
        <p:txBody>
          <a:bodyPr rtlCol="0">
            <a:normAutofit fontScale="92500" lnSpcReduction="10000"/>
          </a:bodyPr>
          <a:lstStyle/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Экономия Вашего личного времени;</a:t>
            </a:r>
          </a:p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Удобство пользования </a:t>
            </a: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сервисами;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Простота оформления </a:t>
            </a: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жалобы; </a:t>
            </a:r>
          </a:p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рассмотрения поступающих </a:t>
            </a: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жалоб;</a:t>
            </a:r>
          </a:p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необходимости личного участия и затрат на </a:t>
            </a: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проезд;</a:t>
            </a:r>
          </a:p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расходов, связанных с оплатой государственной пошлины, судебных издержек.</a:t>
            </a:r>
          </a:p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endParaRPr lang="ru-RU" sz="2000" dirty="0" smtClean="0">
              <a:solidFill>
                <a:srgbClr val="0066FF"/>
              </a:solidFill>
            </a:endParaRPr>
          </a:p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endParaRPr lang="ru-RU" sz="2100" dirty="0">
              <a:solidFill>
                <a:srgbClr val="0066FF"/>
              </a:solidFill>
            </a:endParaRPr>
          </a:p>
        </p:txBody>
      </p:sp>
      <p:sp>
        <p:nvSpPr>
          <p:cNvPr id="40963" name="Заголовок 2"/>
          <p:cNvSpPr>
            <a:spLocks noGrp="1"/>
          </p:cNvSpPr>
          <p:nvPr>
            <p:ph type="title"/>
          </p:nvPr>
        </p:nvSpPr>
        <p:spPr>
          <a:xfrm>
            <a:off x="1096434" y="501651"/>
            <a:ext cx="9783233" cy="1104900"/>
          </a:xfrm>
        </p:spPr>
        <p:txBody>
          <a:bodyPr>
            <a:normAutofit/>
          </a:bodyPr>
          <a:lstStyle/>
          <a:p>
            <a:pPr defTabSz="1085824" fontAlgn="base">
              <a:spcAft>
                <a:spcPct val="0"/>
              </a:spcAft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Преимущества урегулирования налоговых споров в досудебном порядке: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990575" indent="-38099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523962" indent="-30479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2133547" indent="-30479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743131" indent="-30479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3352716" indent="-304792" defTabSz="106889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962301" indent="-304792" defTabSz="106889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4571886" indent="-304792" defTabSz="106889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5181470" indent="-304792" defTabSz="106889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68891" eaLnBrk="1" hangingPunct="1">
              <a:lnSpc>
                <a:spcPts val="2500"/>
              </a:lnSpc>
            </a:pPr>
            <a:r>
              <a:rPr lang="ru-RU" sz="2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57209" y="609329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D7DCF3E-1857-46E5-9F27-EB69ABE4534E}" type="slidenum">
              <a:rPr lang="ru-RU" sz="2800">
                <a:solidFill>
                  <a:prstClr val="white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ru-RU" sz="2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220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6847" y="501073"/>
            <a:ext cx="9782922" cy="767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Поступление жалоб в 2023 году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97722"/>
              </p:ext>
            </p:extLst>
          </p:nvPr>
        </p:nvGraphicFramePr>
        <p:xfrm>
          <a:off x="1096963" y="1124744"/>
          <a:ext cx="1000181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24166" y="613091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836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501" y="620688"/>
            <a:ext cx="11161240" cy="86409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Обжалование решений, 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принимаемых по итогам налоговых проверок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DCF3E-1857-46E5-9F27-EB69ABE4534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7835" y="2056806"/>
            <a:ext cx="490640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по проверке вступило в силу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3"/>
          <p:cNvSpPr>
            <a:spLocks noGrp="1" noChangeArrowheads="1"/>
          </p:cNvSpPr>
          <p:nvPr>
            <p:ph idx="1"/>
          </p:nvPr>
        </p:nvSpPr>
        <p:spPr bwMode="auto">
          <a:xfrm>
            <a:off x="776407" y="3525286"/>
            <a:ext cx="4927608" cy="23042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6F2"/>
              </a:gs>
              <a:gs pos="35001">
                <a:srgbClr val="E6E0EC"/>
              </a:gs>
              <a:gs pos="100000">
                <a:srgbClr val="C6D9F1"/>
              </a:gs>
            </a:gsLst>
            <a:lin ang="16200000" scaled="1"/>
          </a:gradFill>
          <a:ln w="9525" algn="ctr">
            <a:solidFill>
              <a:srgbClr val="DCE6F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369" tIns="39185" rIns="78369" bIns="39185" anchor="ctr"/>
          <a:lstStyle/>
          <a:p>
            <a:pPr marL="0" algn="ctr" defTabSz="89376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Подача жалобы </a:t>
            </a:r>
          </a:p>
          <a:p>
            <a:pPr marL="0" algn="ctr" defTabSz="89376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 вступившее в силу </a:t>
            </a:r>
          </a:p>
          <a:p>
            <a:pPr marL="0" algn="ctr" defTabSz="89376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решение по проверке</a:t>
            </a:r>
          </a:p>
          <a:p>
            <a:pPr marL="0" algn="ctr" defTabSz="89376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в Управление Федеральной налоговой службы по г. Севастополю </a:t>
            </a:r>
          </a:p>
          <a:p>
            <a:pPr marL="0" algn="ctr" defTabSz="89376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 течение 1 года со дня его вынесения</a:t>
            </a:r>
            <a:endParaRPr lang="ru-RU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2952004" y="3095926"/>
            <a:ext cx="518064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59" tIns="44730" rIns="89459" bIns="44730" anchor="ctr"/>
          <a:lstStyle/>
          <a:p>
            <a:pPr algn="ctr" defTabSz="102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3"/>
          <p:cNvSpPr txBox="1">
            <a:spLocks noChangeArrowheads="1"/>
          </p:cNvSpPr>
          <p:nvPr/>
        </p:nvSpPr>
        <p:spPr bwMode="auto">
          <a:xfrm>
            <a:off x="6136121" y="3501008"/>
            <a:ext cx="4947368" cy="22322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6F2"/>
              </a:gs>
              <a:gs pos="35001">
                <a:srgbClr val="E6E0EC"/>
              </a:gs>
              <a:gs pos="100000">
                <a:srgbClr val="C6D9F1"/>
              </a:gs>
            </a:gsLst>
            <a:lin ang="16200000" scaled="1"/>
          </a:gradFill>
          <a:ln w="9525" algn="ctr">
            <a:solidFill>
              <a:srgbClr val="DCE6F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78369" tIns="39185" rIns="78369" bIns="39185" numCol="1" anchor="ctr" anchorCtr="0" compatLnSpc="1">
            <a:prstTxWarp prst="textNoShape">
              <a:avLst/>
            </a:prstTxWarp>
            <a:noAutofit/>
          </a:bodyPr>
          <a:lstStyle>
            <a:lvl1pPr marL="378645" indent="0" algn="l" defTabSz="1085824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75336" indent="3313" algn="l" defTabSz="1085824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54776" indent="-271172" algn="l" defTabSz="1085824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75336" algn="just" defTabSz="1085824" rtl="0" fontAlgn="base">
              <a:lnSpc>
                <a:spcPts val="2533"/>
              </a:lnSpc>
              <a:spcBef>
                <a:spcPts val="533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94329" algn="l" defTabSz="1085824" rtl="0" fontAlgn="base">
              <a:lnSpc>
                <a:spcPts val="2400"/>
              </a:lnSpc>
              <a:spcBef>
                <a:spcPts val="533"/>
              </a:spcBef>
              <a:spcAft>
                <a:spcPct val="0"/>
              </a:spcAft>
              <a:buFont typeface="Arial" pitchFamily="34" charset="0"/>
              <a:buNone/>
              <a:defRPr sz="19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987619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821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4023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7225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893763" eaLnBrk="1" hangingPunct="1">
              <a:spcBef>
                <a:spcPts val="0"/>
              </a:spcBef>
              <a:defRPr/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Подача апелляционной жалобы </a:t>
            </a:r>
          </a:p>
          <a:p>
            <a:pPr marL="0" algn="ctr" defTabSz="893763" eaLnBrk="1" hangingPunct="1">
              <a:spcBef>
                <a:spcPts val="0"/>
              </a:spcBef>
              <a:defRPr/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 решение по проверке  </a:t>
            </a:r>
          </a:p>
          <a:p>
            <a:pPr marL="0" algn="ctr" defTabSz="893763" eaLnBrk="1" hangingPunct="1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 Управление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Федеральной налоговой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службы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 г.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Севастополю</a:t>
            </a:r>
          </a:p>
          <a:p>
            <a:pPr marL="0" algn="ctr" defTabSz="893763" eaLnBrk="1" hangingPunct="1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 дня вступления его в силу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algn="ctr" defTabSz="893763" eaLnBrk="1" hangingPunct="1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 течение одного месяца со дня вручения решения</a:t>
            </a:r>
            <a:endParaRPr lang="ru-RU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8465046" y="3081040"/>
            <a:ext cx="518064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59" tIns="44730" rIns="89459" bIns="44730" anchor="ctr"/>
          <a:lstStyle/>
          <a:p>
            <a:pPr algn="ctr" defTabSz="102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53299" y="2060848"/>
            <a:ext cx="483019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по проверке НЕ вступило в силу 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7429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5450" y="354842"/>
            <a:ext cx="10081120" cy="8419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жалобы (апелляционной жалобы)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181565" y="5994285"/>
            <a:ext cx="619711" cy="631834"/>
          </a:xfrm>
          <a:prstGeom prst="rect">
            <a:avLst/>
          </a:prstGeom>
        </p:spPr>
        <p:txBody>
          <a:bodyPr vert="horz" lIns="80147" tIns="40074" rIns="80147" bIns="40074" rtlCol="0" anchor="ctr"/>
          <a:lstStyle/>
          <a:p>
            <a:pPr algn="ctr"/>
            <a:fld id="{E20E89E6-FE54-4E13-859C-1FA908D70D39}" type="slidenum">
              <a:rPr lang="ru-RU" sz="2800">
                <a:solidFill>
                  <a:prstClr val="white"/>
                </a:solidFill>
              </a:rPr>
              <a:pPr algn="ctr"/>
              <a:t>5</a:t>
            </a:fld>
            <a:endParaRPr lang="ru-RU" sz="2800" dirty="0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505490" y="908720"/>
          <a:ext cx="9271030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007768" y="1761436"/>
            <a:ext cx="4049614" cy="6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99786" y="3068960"/>
            <a:ext cx="883615" cy="86914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1756278" y="5373216"/>
            <a:ext cx="530300" cy="5544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490668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Сроки рассмотрения жалобы вышестоящим налоговым органом 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208568" y="6093297"/>
            <a:ext cx="648072" cy="504055"/>
          </a:xfrm>
        </p:spPr>
        <p:txBody>
          <a:bodyPr/>
          <a:lstStyle/>
          <a:p>
            <a:pPr algn="ctr">
              <a:defRPr/>
            </a:pPr>
            <a:r>
              <a:rPr lang="ru-RU" altLang="ru-RU" sz="28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127448" y="1700808"/>
          <a:ext cx="97615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478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1" y="1772816"/>
            <a:ext cx="10598968" cy="4843700"/>
          </a:xfrm>
        </p:spPr>
        <p:txBody>
          <a:bodyPr rtlCol="0"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подписана лицом, подавшим жалобу, или его представителем либо не представлены оформленные в установленном порядке документы, подтверждающие полномочия представителя на ее подписание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30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подана после истечения срока подачи жалобы, установленного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 РФ,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содержит ходатайства о его восстановлении или в восстановлении пропущенного срока на подачу жалобы отказано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30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решения по жалобе от лица, ее подавшего, поступило заявление об отзыве жалобы полностью или в части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30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подана жалоба по тем же основаниям и другие.</a:t>
            </a:r>
          </a:p>
          <a:p>
            <a:pPr marL="0" indent="0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endParaRPr lang="ru-RU" sz="2000" dirty="0" smtClean="0">
              <a:solidFill>
                <a:srgbClr val="0066FF"/>
              </a:solidFill>
            </a:endParaRPr>
          </a:p>
          <a:p>
            <a:pPr marL="239994" indent="-239994" algn="just" defTabSz="1087062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endParaRPr lang="ru-RU" sz="2100" dirty="0">
              <a:solidFill>
                <a:srgbClr val="0066FF"/>
              </a:solidFill>
            </a:endParaRPr>
          </a:p>
        </p:txBody>
      </p:sp>
      <p:sp>
        <p:nvSpPr>
          <p:cNvPr id="40963" name="Заголовок 2"/>
          <p:cNvSpPr>
            <a:spLocks noGrp="1"/>
          </p:cNvSpPr>
          <p:nvPr>
            <p:ph type="title"/>
          </p:nvPr>
        </p:nvSpPr>
        <p:spPr>
          <a:xfrm>
            <a:off x="1096434" y="501651"/>
            <a:ext cx="9783233" cy="11049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Вышестоящий налоговый орган оставляет жалобу без рассмотрения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 случае если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990575" indent="-38099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523962" indent="-30479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2133547" indent="-30479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743131" indent="-30479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3352716" indent="-304792" defTabSz="106889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962301" indent="-304792" defTabSz="106889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4571886" indent="-304792" defTabSz="106889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5181470" indent="-304792" defTabSz="106889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68891" eaLnBrk="1" hangingPunct="1">
              <a:lnSpc>
                <a:spcPts val="2500"/>
              </a:lnSpc>
            </a:pPr>
            <a:r>
              <a:rPr lang="ru-RU" sz="2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57209" y="609329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D7DCF3E-1857-46E5-9F27-EB69ABE4534E}" type="slidenum">
              <a:rPr lang="ru-RU" sz="2800">
                <a:solidFill>
                  <a:prstClr val="white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 sz="2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041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60649"/>
            <a:ext cx="11161240" cy="72007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Обжалование решений,                                                   принимаемых по итогам рассмотрения жалоб</a:t>
            </a:r>
            <a:endParaRPr lang="ru-RU" sz="3200" b="1" dirty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22385" y="6093296"/>
            <a:ext cx="693681" cy="509141"/>
          </a:xfrm>
        </p:spPr>
        <p:txBody>
          <a:bodyPr/>
          <a:lstStyle/>
          <a:p>
            <a:pPr algn="ctr"/>
            <a:fld id="{9D7DCF3E-1857-46E5-9F27-EB69ABE4534E}" type="slidenum">
              <a:rPr lang="ru-RU" sz="2800" smtClean="0">
                <a:solidFill>
                  <a:prstClr val="white"/>
                </a:solidFill>
              </a:rPr>
              <a:pPr algn="ctr"/>
              <a:t>8</a:t>
            </a:fld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3"/>
          <p:cNvSpPr txBox="1">
            <a:spLocks noChangeArrowheads="1"/>
          </p:cNvSpPr>
          <p:nvPr/>
        </p:nvSpPr>
        <p:spPr bwMode="auto">
          <a:xfrm>
            <a:off x="928185" y="3429000"/>
            <a:ext cx="4884553" cy="10891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6F2"/>
              </a:gs>
              <a:gs pos="35001">
                <a:srgbClr val="E6E0EC"/>
              </a:gs>
              <a:gs pos="100000">
                <a:srgbClr val="C6D9F1"/>
              </a:gs>
            </a:gsLst>
            <a:lin ang="16200000" scaled="1"/>
          </a:gradFill>
          <a:ln w="9525" algn="ctr">
            <a:solidFill>
              <a:srgbClr val="DCE6F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78369" tIns="39185" rIns="78369" bIns="39185" numCol="1" anchor="ctr" anchorCtr="0" compatLnSpc="1">
            <a:prstTxWarp prst="textNoShape">
              <a:avLst/>
            </a:prstTxWarp>
            <a:noAutofit/>
          </a:bodyPr>
          <a:lstStyle>
            <a:lvl1pPr marL="378645" indent="0" algn="l" defTabSz="1085824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75336" indent="3313" algn="l" defTabSz="1085824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54776" indent="-271172" algn="l" defTabSz="1085824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75336" algn="just" defTabSz="1085824" rtl="0" fontAlgn="base">
              <a:lnSpc>
                <a:spcPts val="2533"/>
              </a:lnSpc>
              <a:spcBef>
                <a:spcPts val="533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94329" algn="l" defTabSz="1085824" rtl="0" fontAlgn="base">
              <a:lnSpc>
                <a:spcPts val="2400"/>
              </a:lnSpc>
              <a:spcBef>
                <a:spcPts val="533"/>
              </a:spcBef>
              <a:spcAft>
                <a:spcPct val="0"/>
              </a:spcAft>
              <a:buFont typeface="Arial" pitchFamily="34" charset="0"/>
              <a:buNone/>
              <a:defRPr sz="19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987619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821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4023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7225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893763" eaLnBrk="1" hangingPunct="1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Подача жалобы в ФНС России</a:t>
            </a:r>
          </a:p>
          <a:p>
            <a:pPr marL="0" algn="ctr" defTabSz="893763" eaLnBrk="1" hangingPunct="1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 течении 3 месяцев со дня принятия решения по жалобе (апелляционной жалобе) Управлением Федеральной налоговой службы по г. Севастополю 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3115693" y="3023918"/>
            <a:ext cx="518064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59" tIns="44730" rIns="89459" bIns="44730" anchor="ctr"/>
          <a:lstStyle/>
          <a:p>
            <a:pPr algn="ctr" defTabSz="102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2263160" y="1452305"/>
            <a:ext cx="7560840" cy="5760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lIns="78369" tIns="39185" rIns="78369" bIns="39185" anchor="t"/>
          <a:lstStyle/>
          <a:p>
            <a:pPr algn="ctr" defTabSz="893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Налогоплательщик не согласен с результатами обжалования </a:t>
            </a:r>
          </a:p>
          <a:p>
            <a:pPr algn="ctr" defTabSz="893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В Управлении Федеральной налоговой службы по г. Севастополю   </a:t>
            </a: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defTabSz="893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3"/>
          <p:cNvSpPr txBox="1">
            <a:spLocks noChangeArrowheads="1"/>
          </p:cNvSpPr>
          <p:nvPr/>
        </p:nvSpPr>
        <p:spPr bwMode="auto">
          <a:xfrm>
            <a:off x="6528048" y="5211299"/>
            <a:ext cx="4594337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6F2"/>
              </a:gs>
              <a:gs pos="35001">
                <a:srgbClr val="E6E0EC"/>
              </a:gs>
              <a:gs pos="100000">
                <a:srgbClr val="C6D9F1"/>
              </a:gs>
            </a:gsLst>
            <a:lin ang="16200000" scaled="1"/>
          </a:gradFill>
          <a:ln w="9525" algn="ctr">
            <a:solidFill>
              <a:srgbClr val="DCE6F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78369" tIns="39185" rIns="78369" bIns="39185" numCol="1" anchor="ctr" anchorCtr="0" compatLnSpc="1">
            <a:prstTxWarp prst="textNoShape">
              <a:avLst/>
            </a:prstTxWarp>
            <a:noAutofit/>
          </a:bodyPr>
          <a:lstStyle>
            <a:lvl1pPr marL="378645" indent="0" algn="l" defTabSz="1085824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75336" indent="3313" algn="l" defTabSz="1085824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54776" indent="-271172" algn="l" defTabSz="1085824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75336" algn="just" defTabSz="1085824" rtl="0" fontAlgn="base">
              <a:lnSpc>
                <a:spcPts val="2533"/>
              </a:lnSpc>
              <a:spcBef>
                <a:spcPts val="533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94329" algn="l" defTabSz="1085824" rtl="0" fontAlgn="base">
              <a:lnSpc>
                <a:spcPts val="2400"/>
              </a:lnSpc>
              <a:spcBef>
                <a:spcPts val="533"/>
              </a:spcBef>
              <a:spcAft>
                <a:spcPct val="0"/>
              </a:spcAft>
              <a:buFont typeface="Arial" pitchFamily="34" charset="0"/>
              <a:buNone/>
              <a:defRPr sz="19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987619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821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4023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7225" indent="-271601" algn="l" defTabSz="1086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893763" eaLnBrk="1" hangingPunct="1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Подача заявления в суд</a:t>
            </a:r>
            <a:endParaRPr lang="ru-RU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7721600" y="3900731"/>
            <a:ext cx="2207232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59" tIns="44730" rIns="89459" bIns="44730" anchor="ctr"/>
          <a:lstStyle/>
          <a:p>
            <a:pPr algn="ctr" defTabSz="102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462236" y="2846542"/>
            <a:ext cx="5162692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Штриховая стрелка вправо 23"/>
          <p:cNvSpPr/>
          <p:nvPr/>
        </p:nvSpPr>
        <p:spPr>
          <a:xfrm rot="5400000">
            <a:off x="5784548" y="2141352"/>
            <a:ext cx="518065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59" tIns="44730" rIns="89459" bIns="44730" anchor="ctr"/>
          <a:lstStyle/>
          <a:p>
            <a:pPr algn="ctr" defTabSz="102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08206" y="2466160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smtClean="0">
                <a:solidFill>
                  <a:prstClr val="black"/>
                </a:solidFill>
                <a:latin typeface="Calibri"/>
                <a:cs typeface="+mn-cs"/>
              </a:rPr>
              <a:t>и (или)</a:t>
            </a: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Скругленный прямоугольник 29"/>
          <p:cNvSpPr>
            <a:spLocks noChangeArrowheads="1"/>
          </p:cNvSpPr>
          <p:nvPr/>
        </p:nvSpPr>
        <p:spPr bwMode="auto">
          <a:xfrm>
            <a:off x="782134" y="5235322"/>
            <a:ext cx="4884553" cy="5760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lIns="78369" tIns="39185" rIns="78369" bIns="39185" anchor="t"/>
          <a:lstStyle/>
          <a:p>
            <a:pPr algn="ctr" defTabSz="893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Налогоплательщик не согласен </a:t>
            </a:r>
          </a:p>
          <a:p>
            <a:pPr algn="ctr" defTabSz="893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 результатами обжалования в ФНС России   </a:t>
            </a: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defTabSz="893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5897532" y="5377304"/>
            <a:ext cx="518065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59" tIns="44730" rIns="89459" bIns="44730" anchor="ctr"/>
          <a:lstStyle/>
          <a:p>
            <a:pPr algn="ctr" defTabSz="102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10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098682" y="610890"/>
            <a:ext cx="8208912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916" rtl="0" eaLnBrk="1" latinLnBrk="0" hangingPunct="1">
              <a:lnSpc>
                <a:spcPts val="4556"/>
              </a:lnSpc>
              <a:spcBef>
                <a:spcPct val="0"/>
              </a:spcBef>
              <a:buNone/>
              <a:defRPr sz="37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71563" fontAlgn="auto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SzPct val="94000"/>
            </a:pPr>
            <a:r>
              <a:rPr lang="ru-RU" sz="2200" dirty="0" smtClean="0">
                <a:solidFill>
                  <a:srgbClr val="000099"/>
                </a:solidFill>
              </a:rPr>
              <a:t>Интернет-сервис «Узнать о жалобе»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2" y="1049353"/>
            <a:ext cx="9808018" cy="5486111"/>
          </a:xfrm>
          <a:prstGeom prst="rect">
            <a:avLst/>
          </a:prstGeom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8637697" y="3828095"/>
            <a:ext cx="1515898" cy="5265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2296" y="316739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800" dirty="0">
                <a:solidFill>
                  <a:prstClr val="white"/>
                </a:solidFill>
                <a:latin typeface="Calibri"/>
                <a:cs typeface="+mn-cs"/>
              </a:rPr>
              <a:t>8</a:t>
            </a:r>
            <a:endParaRPr lang="ru-RU" altLang="ru-RU" sz="2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08568" y="6093296"/>
            <a:ext cx="583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prstClr val="white"/>
                </a:solidFill>
                <a:latin typeface="Calibri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31319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Презентация_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Презентация_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2_Презентация_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3_Презентация_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3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14803</TotalTime>
  <Words>873</Words>
  <Application>Microsoft Office PowerPoint</Application>
  <PresentationFormat>Широкоэкранный</PresentationFormat>
  <Paragraphs>169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8" baseType="lpstr">
      <vt:lpstr>Arial</vt:lpstr>
      <vt:lpstr>Arial Narrow</vt:lpstr>
      <vt:lpstr>Calibri</vt:lpstr>
      <vt:lpstr>Tahoma</vt:lpstr>
      <vt:lpstr>Times New Roman</vt:lpstr>
      <vt:lpstr>Trebuchet MS</vt:lpstr>
      <vt:lpstr>Wingdings</vt:lpstr>
      <vt:lpstr>Present_FNS2012_16-9</vt:lpstr>
      <vt:lpstr>3_Present_FNS2012_A4</vt:lpstr>
      <vt:lpstr>1_Тема Office</vt:lpstr>
      <vt:lpstr>1_Present_FNS2012_16-9</vt:lpstr>
      <vt:lpstr>2_Тема Office</vt:lpstr>
      <vt:lpstr>3_Тема Office</vt:lpstr>
      <vt:lpstr>4_Тема Office</vt:lpstr>
      <vt:lpstr>5_Тема Office</vt:lpstr>
      <vt:lpstr>2_Present_FNS2012_16-9</vt:lpstr>
      <vt:lpstr>Презентация_Шаблон1</vt:lpstr>
      <vt:lpstr>1_Презентация_Шаблон1</vt:lpstr>
      <vt:lpstr>2_Презентация_Шаблон1</vt:lpstr>
      <vt:lpstr>3_Презентация_Шаблон1</vt:lpstr>
      <vt:lpstr>3_Present_FNS2012_16-9</vt:lpstr>
      <vt:lpstr>  Актуальные вопросы досудебного урегулирования налоговых споров  </vt:lpstr>
      <vt:lpstr>Преимущества урегулирования налоговых споров в досудебном порядке: </vt:lpstr>
      <vt:lpstr>Поступление жалоб в 2023 году</vt:lpstr>
      <vt:lpstr>Обжалование решений,  принимаемых по итогам налоговых проверок</vt:lpstr>
      <vt:lpstr>Содержание жалобы (апелляционной жалобы) </vt:lpstr>
      <vt:lpstr>Сроки рассмотрения жалобы вышестоящим налоговым органом </vt:lpstr>
      <vt:lpstr>Вышестоящий налоговый орган оставляет жалобу без рассмотрения в случае если: </vt:lpstr>
      <vt:lpstr> Обжалование решений,                                                   принимаемых по итогам рассмотрения жалоб</vt:lpstr>
      <vt:lpstr>Презентация PowerPoint</vt:lpstr>
      <vt:lpstr>Презентация PowerPoint</vt:lpstr>
      <vt:lpstr>Нормативно – правовая  база, регулирующая применение смягчающих ответственность обстоятельств </vt:lpstr>
      <vt:lpstr>Презентация PowerPoint</vt:lpstr>
      <vt:lpstr>Обстоятельства, которые могут быть учтены НО в качестве смягчающими ответственность</vt:lpstr>
      <vt:lpstr>Методика расчета штрафа при учете каждого установленного обстоятельства</vt:lpstr>
      <vt:lpstr>Презентация PowerPoint</vt:lpstr>
      <vt:lpstr>Нормативно – правовая  база, регулирующая применение отягчающего ответственность обстоятельства </vt:lpstr>
      <vt:lpstr>СПАСИБО  ЗА  ВНИМАНИЕ </vt:lpstr>
    </vt:vector>
  </TitlesOfParts>
  <Company>FNS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Бурлевич Варвара Матвеевна</dc:creator>
  <cp:lastModifiedBy>Internet</cp:lastModifiedBy>
  <cp:revision>1182</cp:revision>
  <cp:lastPrinted>2024-05-27T11:24:58Z</cp:lastPrinted>
  <dcterms:created xsi:type="dcterms:W3CDTF">2014-08-27T05:36:06Z</dcterms:created>
  <dcterms:modified xsi:type="dcterms:W3CDTF">2024-05-29T10:21:43Z</dcterms:modified>
</cp:coreProperties>
</file>